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av" ContentType="audio/x-wav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1" r:id="rId3"/>
  </p:sldMasterIdLst>
  <p:notesMasterIdLst>
    <p:notesMasterId r:id="rId8"/>
  </p:notesMasterIdLst>
  <p:sldIdLst>
    <p:sldId id="428" r:id="rId4"/>
    <p:sldId id="429" r:id="rId5"/>
    <p:sldId id="382" r:id="rId6"/>
    <p:sldId id="305" r:id="rId7"/>
    <p:sldId id="414" r:id="rId9"/>
    <p:sldId id="431" r:id="rId10"/>
    <p:sldId id="433" r:id="rId11"/>
    <p:sldId id="434" r:id="rId12"/>
    <p:sldId id="435" r:id="rId13"/>
    <p:sldId id="417" r:id="rId14"/>
    <p:sldId id="418" r:id="rId15"/>
    <p:sldId id="419" r:id="rId16"/>
    <p:sldId id="420" r:id="rId17"/>
    <p:sldId id="436" r:id="rId18"/>
    <p:sldId id="422" r:id="rId19"/>
    <p:sldId id="424" r:id="rId20"/>
    <p:sldId id="425" r:id="rId21"/>
    <p:sldId id="426" r:id="rId22"/>
    <p:sldId id="423" r:id="rId23"/>
    <p:sldId id="357" r:id="rId24"/>
    <p:sldId id="437" r:id="rId25"/>
    <p:sldId id="439" r:id="rId26"/>
    <p:sldId id="306" r:id="rId27"/>
    <p:sldId id="360" r:id="rId28"/>
    <p:sldId id="298" r:id="rId29"/>
    <p:sldId id="440" r:id="rId30"/>
    <p:sldId id="297" r:id="rId31"/>
    <p:sldId id="442" r:id="rId32"/>
    <p:sldId id="441" r:id="rId33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38"/>
    </p:embeddedFont>
    <p:embeddedFont>
      <p:font typeface="微软雅黑" panose="020B0503020204020204" pitchFamily="34" charset="-122"/>
      <p:regular r:id="rId39"/>
    </p:embeddedFont>
    <p:embeddedFont>
      <p:font typeface="等线" panose="02010600030101010101" charset="-122"/>
      <p:regular r:id="rId40"/>
    </p:embeddedFont>
    <p:embeddedFont>
      <p:font typeface="Calibri" panose="020F0502020204030204" charset="0"/>
      <p:regular r:id="rId41"/>
      <p:bold r:id="rId42"/>
      <p:italic r:id="rId43"/>
      <p:boldItalic r:id="rId44"/>
    </p:embeddedFont>
    <p:embeddedFont>
      <p:font typeface="楷体" panose="02010609060101010101" pitchFamily="49" charset="-122"/>
      <p:regular r:id="rId45"/>
    </p:embeddedFont>
  </p:embeddedFontLst>
  <p:custDataLst>
    <p:tags r:id="rId46"/>
  </p:custDataLst>
  <p:defaultTextStyle>
    <a:defPPr>
      <a:defRPr lang="en-US"/>
    </a:defPPr>
    <a:lvl1pPr marL="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3429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1" orient="horz" pos="2150" userDrawn="1">
          <p15:clr>
            <a:srgbClr val="A4A3A4"/>
          </p15:clr>
        </p15:guide>
        <p15:guide id="2" pos="3834" userDrawn="1">
          <p15:clr>
            <a:srgbClr val="A4A3A4"/>
          </p15:clr>
        </p15:guide>
        <p15:guide id="5" orient="horz" pos="1613" userDrawn="1">
          <p15:clr>
            <a:srgbClr val="A4A3A4"/>
          </p15:clr>
        </p15:guide>
        <p15:guide id="6" pos="287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istrator" initials="" lastIdx="1" clrIdx="0"/>
  <p:cmAuthor id="1" name="TONG WU" initials="TW" lastIdx="0" clrIdx="0"/>
  <p:cmAuthor id="2" name="微软用户" initials="微" lastIdx="0" clrIdx="0"/>
  <p:cmAuthor id="3" name="新课标第一网" initials="新" lastIdx="0" clrIdx="0"/>
  <p:cmAuthor id="4" name="zhang yishuai" initials="zy" lastIdx="0" clrIdx="3"/>
  <p:cmAuthor id="5" name="lenovo" initials="l" lastIdx="0" clrIdx="0"/>
  <p:cmAuthor id="6" name="ming qiu" initials="m" lastIdx="0" clrIdx="1"/>
  <p:cmAuthor id="7" name="1206988966@qq.com" initials="1" lastIdx="0" clrIdx="2"/>
  <p:cmAuthor id="8" name="姜伟光" initials="姜" lastIdx="0" clrIdx="0"/>
  <p:cmAuthor id="9" name="dongyu" initials="d" lastIdx="0" clrIdx="8"/>
  <p:cmAuthor id="10" name="houyanan21" initials="h" lastIdx="0" clrIdx="9"/>
  <p:cmAuthor id="11" name="PC" initials="P" lastIdx="0" clrIdx="0"/>
  <p:cmAuthor id="75" name="作者" initials="A" lastIdx="0" clrIdx="2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7F7D1"/>
    <a:srgbClr val="0000FF"/>
    <a:srgbClr val="CB2B2B"/>
    <a:srgbClr val="3D10FC"/>
    <a:srgbClr val="E4B882"/>
    <a:srgbClr val="0065AC"/>
    <a:srgbClr val="FF9409"/>
    <a:srgbClr val="CA261A"/>
    <a:srgbClr val="0052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68" autoAdjust="0"/>
    <p:restoredTop sz="94660"/>
  </p:normalViewPr>
  <p:slideViewPr>
    <p:cSldViewPr snapToGrid="0" showGuides="1">
      <p:cViewPr varScale="1">
        <p:scale>
          <a:sx n="144" d="100"/>
          <a:sy n="144" d="100"/>
        </p:scale>
        <p:origin x="-114" y="-150"/>
      </p:cViewPr>
      <p:guideLst>
        <p:guide orient="horz" pos="1620"/>
        <p:guide pos="2880"/>
        <p:guide orient="horz" pos="2150"/>
        <p:guide pos="3834"/>
        <p:guide orient="horz" pos="1613"/>
        <p:guide pos="287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6" Type="http://schemas.openxmlformats.org/officeDocument/2006/relationships/tags" Target="tags/tag94.xml"/><Relationship Id="rId45" Type="http://schemas.openxmlformats.org/officeDocument/2006/relationships/font" Target="fonts/font8.fntdata"/><Relationship Id="rId44" Type="http://schemas.openxmlformats.org/officeDocument/2006/relationships/font" Target="fonts/font7.fntdata"/><Relationship Id="rId43" Type="http://schemas.openxmlformats.org/officeDocument/2006/relationships/font" Target="fonts/font6.fntdata"/><Relationship Id="rId42" Type="http://schemas.openxmlformats.org/officeDocument/2006/relationships/font" Target="fonts/font5.fntdata"/><Relationship Id="rId41" Type="http://schemas.openxmlformats.org/officeDocument/2006/relationships/font" Target="fonts/font4.fntdata"/><Relationship Id="rId40" Type="http://schemas.openxmlformats.org/officeDocument/2006/relationships/font" Target="fonts/font3.fntdata"/><Relationship Id="rId4" Type="http://schemas.openxmlformats.org/officeDocument/2006/relationships/slide" Target="slides/slide1.xml"/><Relationship Id="rId39" Type="http://schemas.openxmlformats.org/officeDocument/2006/relationships/font" Target="fonts/font2.fntdata"/><Relationship Id="rId38" Type="http://schemas.openxmlformats.org/officeDocument/2006/relationships/font" Target="fonts/font1.fntdata"/><Relationship Id="rId37" Type="http://schemas.openxmlformats.org/officeDocument/2006/relationships/commentAuthors" Target="commentAuthors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072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>
              <a:cs typeface="等线" panose="02010600030101010101" charset="-122"/>
            </a:endParaRPr>
          </a:p>
        </p:txBody>
      </p:sp>
      <p:sp>
        <p:nvSpPr>
          <p:cNvPr id="30723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4F66B74F-546D-4757-9C59-F51F37999E69}" type="slidenum">
              <a:rPr lang="zh-CN" altLang="en-US" sz="12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</a:fld>
            <a:endParaRPr lang="en-US" altLang="zh-CN" sz="12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072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>
              <a:cs typeface="等线" panose="02010600030101010101" charset="-122"/>
            </a:endParaRPr>
          </a:p>
        </p:txBody>
      </p:sp>
      <p:sp>
        <p:nvSpPr>
          <p:cNvPr id="30723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4F66B74F-546D-4757-9C59-F51F37999E69}" type="slidenum">
              <a:rPr lang="zh-CN" altLang="en-US" sz="12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</a:fld>
            <a:endParaRPr lang="en-US" altLang="zh-CN" sz="12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6082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>
              <a:cs typeface="等线" panose="02010600030101010101" charset="-122"/>
            </a:endParaRPr>
          </a:p>
        </p:txBody>
      </p:sp>
      <p:sp>
        <p:nvSpPr>
          <p:cNvPr id="46083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B1293A35-ACD8-43AC-A137-A25078282F37}" type="slidenum">
              <a:rPr lang="zh-CN" altLang="en-US" sz="12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</a:fld>
            <a:endParaRPr lang="en-US" altLang="zh-CN" sz="12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24613-4AE4-47A1-995F-688A24B349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3686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>
              <a:cs typeface="等线" panose="02010600030101010101" charset="-122"/>
            </a:endParaRPr>
          </a:p>
        </p:txBody>
      </p:sp>
      <p:sp>
        <p:nvSpPr>
          <p:cNvPr id="36867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/>
            <a:fld id="{21F40527-B7DB-424A-A5CF-EBB9689FA7C1}" type="slidenum">
              <a:rPr lang="zh-CN" altLang="en-US" sz="1200">
                <a:latin typeface="等线" panose="02010600030101010101" charset="-122"/>
                <a:ea typeface="等线" panose="02010600030101010101" charset="-122"/>
                <a:cs typeface="等线" panose="02010600030101010101" charset="-122"/>
              </a:rPr>
            </a:fld>
            <a:endParaRPr lang="en-US" altLang="zh-CN" sz="1200">
              <a:latin typeface="等线" panose="02010600030101010101" charset="-122"/>
              <a:ea typeface="等线" panose="02010600030101010101" charset="-122"/>
              <a:cs typeface="等线" panose="02010600030101010101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24613-4AE4-47A1-995F-688A24B349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新课导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1" tIns="34289" rIns="68571" bIns="34289" rtlCol="0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新课导入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8580"/>
          </a:xfrm>
          <a:prstGeom prst="rect">
            <a:avLst/>
          </a:prstGeom>
          <a:noFill/>
        </p:spPr>
        <p:txBody>
          <a:bodyPr wrap="square" lIns="68571" tIns="34289" rIns="68571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学习任务三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边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学习目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1" tIns="34289" rIns="68571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课堂总结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1" tIns="34289" rIns="68571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课堂总结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关史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1" tIns="34289" rIns="68571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相关史事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链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1" tIns="34289" rIns="68571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知识链接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探究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1" tIns="34289" rIns="68571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知识探究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1" tIns="34289" rIns="68571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2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3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直接连接符 8"/>
          <p:cNvCxnSpPr/>
          <p:nvPr userDrawn="1">
            <p:custDataLst>
              <p:tags r:id="rId4"/>
            </p:custDataLst>
          </p:nvPr>
        </p:nvCxnSpPr>
        <p:spPr>
          <a:xfrm>
            <a:off x="0" y="699542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一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8580"/>
          </a:xfrm>
          <a:prstGeom prst="rect">
            <a:avLst/>
          </a:prstGeom>
          <a:noFill/>
        </p:spPr>
        <p:txBody>
          <a:bodyPr wrap="square" lIns="68571" tIns="34289" rIns="68571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学习任务一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9" rIns="68571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8580"/>
          </a:xfrm>
          <a:prstGeom prst="rect">
            <a:avLst/>
          </a:prstGeom>
          <a:noFill/>
        </p:spPr>
        <p:txBody>
          <a:bodyPr wrap="square" lIns="68571" tIns="34289" rIns="68571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学习任务二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3.png"/><Relationship Id="rId4" Type="http://schemas.openxmlformats.org/officeDocument/2006/relationships/tags" Target="../tags/tag33.xml"/><Relationship Id="rId3" Type="http://schemas.openxmlformats.org/officeDocument/2006/relationships/image" Target="../media/image2.png"/><Relationship Id="rId2" Type="http://schemas.openxmlformats.org/officeDocument/2006/relationships/tags" Target="../tags/tag3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初中七彩课堂图标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515" y="51470"/>
            <a:ext cx="1440270" cy="581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00" b="1" u="none" strike="noStrike" kern="1200" cap="none" spc="225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●"/>
        <a:defRPr sz="10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tabLst>
          <a:tab pos="906145" algn="l"/>
          <a:tab pos="906145" algn="l"/>
          <a:tab pos="906145" algn="l"/>
          <a:tab pos="906145" algn="l"/>
        </a:tabLst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Wingdings" panose="05000000000000000000" charset="0"/>
        <a:buChar char="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Arial" panose="020B0604020202020204" pitchFamily="34" charset="0"/>
        <a:buChar char="•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8694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 t="17557" b="14742"/>
          <a:stretch>
            <a:fillRect/>
          </a:stretch>
        </p:blipFill>
        <p:spPr>
          <a:xfrm>
            <a:off x="475060" y="238731"/>
            <a:ext cx="8102204" cy="47505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9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lum contrast="-12001"/>
          </a:blip>
          <a:srcRect t="40147" b="36667"/>
          <a:stretch>
            <a:fillRect/>
          </a:stretch>
        </p:blipFill>
        <p:spPr>
          <a:xfrm>
            <a:off x="2339579" y="1001115"/>
            <a:ext cx="4373165" cy="7489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Box 1"/>
          <p:cNvSpPr txBox="1"/>
          <p:nvPr userDrawn="1"/>
        </p:nvSpPr>
        <p:spPr>
          <a:xfrm>
            <a:off x="3338029" y="1059582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00" b="1" u="none" strike="noStrike" kern="1200" cap="none" spc="225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●"/>
        <a:defRPr sz="10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tabLst>
          <a:tab pos="906145" algn="l"/>
          <a:tab pos="906145" algn="l"/>
          <a:tab pos="906145" algn="l"/>
          <a:tab pos="906145" algn="l"/>
        </a:tabLst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Wingdings" panose="05000000000000000000" charset="0"/>
        <a:buChar char="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Arial" panose="020B0604020202020204" pitchFamily="34" charset="0"/>
        <a:buChar char="•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8694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" Target="slide7.xml"/><Relationship Id="rId7" Type="http://schemas.openxmlformats.org/officeDocument/2006/relationships/image" Target="../media/image17.png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0" Type="http://schemas.openxmlformats.org/officeDocument/2006/relationships/notesSlide" Target="../notesSlides/notesSlide3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1.wav"/><Relationship Id="rId1" Type="http://schemas.openxmlformats.org/officeDocument/2006/relationships/slide" Target="slide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12.xml"/><Relationship Id="rId6" Type="http://schemas.openxmlformats.org/officeDocument/2006/relationships/slide" Target="slide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3" Type="http://schemas.openxmlformats.org/officeDocument/2006/relationships/hyperlink" Target="http://www.huxiaodan.com.cn/lanmu/1/frs2y/frsjj.htm" TargetMode="External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9.xml"/><Relationship Id="rId1" Type="http://schemas.openxmlformats.org/officeDocument/2006/relationships/slide" Target="slide7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9.xml"/><Relationship Id="rId2" Type="http://schemas.openxmlformats.org/officeDocument/2006/relationships/tags" Target="../tags/tag45.xml"/><Relationship Id="rId1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24.jpeg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image" Target="../media/image23.jpeg"/><Relationship Id="rId15" Type="http://schemas.openxmlformats.org/officeDocument/2006/relationships/notesSlide" Target="../notesSlides/notesSlide9.xml"/><Relationship Id="rId14" Type="http://schemas.openxmlformats.org/officeDocument/2006/relationships/slideLayout" Target="../slideLayouts/slideLayout9.xml"/><Relationship Id="rId13" Type="http://schemas.openxmlformats.org/officeDocument/2006/relationships/tags" Target="../tags/tag55.xml"/><Relationship Id="rId12" Type="http://schemas.openxmlformats.org/officeDocument/2006/relationships/image" Target="../media/image25.jpeg"/><Relationship Id="rId11" Type="http://schemas.openxmlformats.org/officeDocument/2006/relationships/tags" Target="../tags/tag54.xml"/><Relationship Id="rId10" Type="http://schemas.openxmlformats.org/officeDocument/2006/relationships/tags" Target="../tags/tag53.xml"/><Relationship Id="rId1" Type="http://schemas.openxmlformats.org/officeDocument/2006/relationships/tags" Target="../tags/tag46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0.xml"/><Relationship Id="rId8" Type="http://schemas.openxmlformats.org/officeDocument/2006/relationships/slideLayout" Target="../slideLayouts/slideLayout9.xml"/><Relationship Id="rId7" Type="http://schemas.openxmlformats.org/officeDocument/2006/relationships/tags" Target="../tags/tag60.xml"/><Relationship Id="rId6" Type="http://schemas.openxmlformats.org/officeDocument/2006/relationships/slide" Target="slide4.xml"/><Relationship Id="rId5" Type="http://schemas.openxmlformats.org/officeDocument/2006/relationships/tags" Target="../tags/tag59.xml"/><Relationship Id="rId4" Type="http://schemas.openxmlformats.org/officeDocument/2006/relationships/image" Target="../media/image26.jpeg"/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tags" Target="../tags/tag5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68.xml"/><Relationship Id="rId8" Type="http://schemas.openxmlformats.org/officeDocument/2006/relationships/tags" Target="../tags/tag67.xml"/><Relationship Id="rId7" Type="http://schemas.openxmlformats.org/officeDocument/2006/relationships/tags" Target="../tags/tag66.xml"/><Relationship Id="rId6" Type="http://schemas.openxmlformats.org/officeDocument/2006/relationships/tags" Target="../tags/tag65.xml"/><Relationship Id="rId5" Type="http://schemas.openxmlformats.org/officeDocument/2006/relationships/tags" Target="../tags/tag64.xml"/><Relationship Id="rId4" Type="http://schemas.openxmlformats.org/officeDocument/2006/relationships/tags" Target="../tags/tag63.xml"/><Relationship Id="rId3" Type="http://schemas.openxmlformats.org/officeDocument/2006/relationships/tags" Target="../tags/tag62.xml"/><Relationship Id="rId2" Type="http://schemas.openxmlformats.org/officeDocument/2006/relationships/image" Target="../media/image27.jpeg"/><Relationship Id="rId10" Type="http://schemas.openxmlformats.org/officeDocument/2006/relationships/slideLayout" Target="../slideLayouts/slideLayout9.xml"/><Relationship Id="rId1" Type="http://schemas.openxmlformats.org/officeDocument/2006/relationships/tags" Target="../tags/tag61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77.xml"/><Relationship Id="rId8" Type="http://schemas.openxmlformats.org/officeDocument/2006/relationships/tags" Target="../tags/tag76.xml"/><Relationship Id="rId7" Type="http://schemas.openxmlformats.org/officeDocument/2006/relationships/tags" Target="../tags/tag75.xml"/><Relationship Id="rId6" Type="http://schemas.openxmlformats.org/officeDocument/2006/relationships/tags" Target="../tags/tag74.xml"/><Relationship Id="rId5" Type="http://schemas.openxmlformats.org/officeDocument/2006/relationships/tags" Target="../tags/tag73.xml"/><Relationship Id="rId4" Type="http://schemas.openxmlformats.org/officeDocument/2006/relationships/tags" Target="../tags/tag72.xml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1" Type="http://schemas.openxmlformats.org/officeDocument/2006/relationships/slideLayout" Target="../slideLayouts/slideLayout9.xml"/><Relationship Id="rId10" Type="http://schemas.openxmlformats.org/officeDocument/2006/relationships/tags" Target="../tags/tag78.xml"/><Relationship Id="rId1" Type="http://schemas.openxmlformats.org/officeDocument/2006/relationships/tags" Target="../tags/tag6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tags" Target="../tags/tag79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2.xml"/><Relationship Id="rId2" Type="http://schemas.openxmlformats.org/officeDocument/2006/relationships/slide" Target="slide4.xml"/><Relationship Id="rId1" Type="http://schemas.openxmlformats.org/officeDocument/2006/relationships/slide" Target="slide27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87.xml"/><Relationship Id="rId8" Type="http://schemas.openxmlformats.org/officeDocument/2006/relationships/tags" Target="../tags/tag86.xml"/><Relationship Id="rId7" Type="http://schemas.openxmlformats.org/officeDocument/2006/relationships/tags" Target="../tags/tag85.xml"/><Relationship Id="rId6" Type="http://schemas.openxmlformats.org/officeDocument/2006/relationships/tags" Target="../tags/tag84.xml"/><Relationship Id="rId5" Type="http://schemas.openxmlformats.org/officeDocument/2006/relationships/tags" Target="../tags/tag83.xml"/><Relationship Id="rId4" Type="http://schemas.openxmlformats.org/officeDocument/2006/relationships/tags" Target="../tags/tag82.xml"/><Relationship Id="rId3" Type="http://schemas.openxmlformats.org/officeDocument/2006/relationships/tags" Target="../tags/tag81.xml"/><Relationship Id="rId2" Type="http://schemas.openxmlformats.org/officeDocument/2006/relationships/image" Target="../media/image28.png"/><Relationship Id="rId16" Type="http://schemas.openxmlformats.org/officeDocument/2006/relationships/slideLayout" Target="../slideLayouts/slideLayout12.xml"/><Relationship Id="rId15" Type="http://schemas.openxmlformats.org/officeDocument/2006/relationships/tags" Target="../tags/tag93.xml"/><Relationship Id="rId14" Type="http://schemas.openxmlformats.org/officeDocument/2006/relationships/tags" Target="../tags/tag92.xml"/><Relationship Id="rId13" Type="http://schemas.openxmlformats.org/officeDocument/2006/relationships/tags" Target="../tags/tag91.xml"/><Relationship Id="rId12" Type="http://schemas.openxmlformats.org/officeDocument/2006/relationships/tags" Target="../tags/tag90.xml"/><Relationship Id="rId11" Type="http://schemas.openxmlformats.org/officeDocument/2006/relationships/tags" Target="../tags/tag89.xml"/><Relationship Id="rId10" Type="http://schemas.openxmlformats.org/officeDocument/2006/relationships/tags" Target="../tags/tag88.xml"/><Relationship Id="rId1" Type="http://schemas.openxmlformats.org/officeDocument/2006/relationships/tags" Target="../tags/tag8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6.jpeg"/><Relationship Id="rId3" Type="http://schemas.openxmlformats.org/officeDocument/2006/relationships/tags" Target="../tags/tag35.xml"/><Relationship Id="rId2" Type="http://schemas.openxmlformats.org/officeDocument/2006/relationships/image" Target="../media/image8.jpeg"/><Relationship Id="rId1" Type="http://schemas.openxmlformats.org/officeDocument/2006/relationships/tags" Target="../tags/tag3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slide" Target="slide10.xml"/><Relationship Id="rId4" Type="http://schemas.openxmlformats.org/officeDocument/2006/relationships/slide" Target="slide15.xml"/><Relationship Id="rId3" Type="http://schemas.openxmlformats.org/officeDocument/2006/relationships/slide" Target="slide12.xml"/><Relationship Id="rId2" Type="http://schemas.openxmlformats.org/officeDocument/2006/relationships/slide" Target="slide11.xml"/><Relationship Id="rId11" Type="http://schemas.openxmlformats.org/officeDocument/2006/relationships/slideLayout" Target="../slideLayouts/slideLayout9.xml"/><Relationship Id="rId10" Type="http://schemas.openxmlformats.org/officeDocument/2006/relationships/tags" Target="../tags/tag41.xml"/><Relationship Id="rId1" Type="http://schemas.openxmlformats.org/officeDocument/2006/relationships/tags" Target="../tags/tag3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10.jpeg"/><Relationship Id="rId1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9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tags" Target="../tags/tag4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/>
          <p:nvPr/>
        </p:nvSpPr>
        <p:spPr>
          <a:xfrm>
            <a:off x="607412" y="759730"/>
            <a:ext cx="8200549" cy="198445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altLang="zh-CN" sz="4500" b="1" dirty="0">
                <a:solidFill>
                  <a:srgbClr val="FF0000"/>
                </a:solidFill>
                <a:latin typeface="+mj-ea"/>
                <a:ea typeface="+mj-ea"/>
              </a:rPr>
              <a:t>第</a:t>
            </a:r>
            <a:r>
              <a:rPr lang="en-US" sz="4500" b="1" dirty="0">
                <a:solidFill>
                  <a:srgbClr val="FF0000"/>
                </a:solidFill>
                <a:latin typeface="+mj-ea"/>
                <a:ea typeface="+mj-ea"/>
              </a:rPr>
              <a:t>10</a:t>
            </a:r>
            <a:r>
              <a:rPr altLang="zh-CN" sz="4500" b="1" dirty="0">
                <a:solidFill>
                  <a:srgbClr val="FF0000"/>
                </a:solidFill>
                <a:latin typeface="+mj-ea"/>
                <a:ea typeface="+mj-ea"/>
              </a:rPr>
              <a:t>课  </a:t>
            </a:r>
            <a:endParaRPr lang="en-US" altLang="zh-CN" sz="4500" b="1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zh-CN" sz="4500" b="1" dirty="0" smtClean="0">
                <a:solidFill>
                  <a:srgbClr val="FF0000"/>
                </a:solidFill>
                <a:latin typeface="+mj-ea"/>
                <a:ea typeface="+mj-ea"/>
              </a:rPr>
              <a:t>《凡尔赛条约》</a:t>
            </a:r>
            <a:r>
              <a:rPr lang="zh-CN" altLang="zh-CN" sz="4500" b="1" dirty="0">
                <a:solidFill>
                  <a:srgbClr val="FF0000"/>
                </a:solidFill>
                <a:latin typeface="+mj-ea"/>
                <a:ea typeface="+mj-ea"/>
              </a:rPr>
              <a:t>和《九国公约》</a:t>
            </a:r>
            <a:endParaRPr lang="zh-CN" altLang="zh-CN" sz="45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475899" y="3121179"/>
            <a:ext cx="6771323" cy="1098709"/>
            <a:chOff x="2459" y="5940"/>
            <a:chExt cx="14218" cy="2307"/>
          </a:xfrm>
        </p:grpSpPr>
        <p:pic>
          <p:nvPicPr>
            <p:cNvPr id="4" name="图片 3" descr="1.jpeg"/>
            <p:cNvPicPr>
              <a:picLocks noChangeAspect="1"/>
            </p:cNvPicPr>
            <p:nvPr/>
          </p:nvPicPr>
          <p:blipFill>
            <a:blip r:embed="rId1" cstate="print">
              <a:grayscl/>
            </a:blip>
            <a:srcRect r="17303"/>
            <a:stretch>
              <a:fillRect/>
            </a:stretch>
          </p:blipFill>
          <p:spPr>
            <a:xfrm>
              <a:off x="5826" y="5940"/>
              <a:ext cx="3052" cy="2307"/>
            </a:xfrm>
            <a:prstGeom prst="roundRect">
              <a:avLst>
                <a:gd name="adj" fmla="val 11287"/>
              </a:avLst>
            </a:prstGeom>
          </p:spPr>
        </p:pic>
        <p:pic>
          <p:nvPicPr>
            <p:cNvPr id="5" name="图片 4" descr="1.jpg"/>
            <p:cNvPicPr>
              <a:picLocks noChangeAspect="1"/>
            </p:cNvPicPr>
            <p:nvPr/>
          </p:nvPicPr>
          <p:blipFill>
            <a:blip r:embed="rId2" cstate="print"/>
            <a:srcRect r="1779"/>
            <a:stretch>
              <a:fillRect/>
            </a:stretch>
          </p:blipFill>
          <p:spPr>
            <a:xfrm>
              <a:off x="9128" y="5940"/>
              <a:ext cx="3137" cy="2307"/>
            </a:xfrm>
            <a:prstGeom prst="roundRect">
              <a:avLst>
                <a:gd name="adj" fmla="val 9135"/>
              </a:avLst>
            </a:prstGeom>
          </p:spPr>
        </p:pic>
        <p:pic>
          <p:nvPicPr>
            <p:cNvPr id="6" name="图片 5" descr="1.jpg"/>
            <p:cNvPicPr>
              <a:picLocks noChangeAspect="1"/>
            </p:cNvPicPr>
            <p:nvPr/>
          </p:nvPicPr>
          <p:blipFill>
            <a:blip r:embed="rId3" cstate="print"/>
            <a:srcRect b="44375"/>
            <a:stretch>
              <a:fillRect/>
            </a:stretch>
          </p:blipFill>
          <p:spPr>
            <a:xfrm>
              <a:off x="2459" y="5940"/>
              <a:ext cx="3184" cy="2307"/>
            </a:xfrm>
            <a:prstGeom prst="roundRect">
              <a:avLst>
                <a:gd name="adj" fmla="val 12363"/>
              </a:avLst>
            </a:prstGeom>
          </p:spPr>
        </p:pic>
        <p:pic>
          <p:nvPicPr>
            <p:cNvPr id="7" name="Picture 4" descr="巴黎和会及战后对德国海外殖民地的瓜分1"/>
            <p:cNvPicPr>
              <a:picLocks noChangeAspect="1" noChangeArrowheads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12463" y="5941"/>
              <a:ext cx="4214" cy="2306"/>
            </a:xfrm>
            <a:prstGeom prst="roundRect">
              <a:avLst>
                <a:gd name="adj" fmla="val 9135"/>
              </a:avLst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  <p:bldLst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/>
          <p:nvPr/>
        </p:nvSpPr>
        <p:spPr>
          <a:xfrm>
            <a:off x="746284" y="54769"/>
            <a:ext cx="8016240" cy="5014436"/>
          </a:xfrm>
          <a:prstGeom prst="rect">
            <a:avLst/>
          </a:prstGeom>
          <a:solidFill>
            <a:srgbClr val="F3CF8D"/>
          </a:solidFill>
          <a:ln w="9525">
            <a:noFill/>
          </a:ln>
        </p:spPr>
        <p:txBody>
          <a:bodyPr wrap="none" lIns="68580" tIns="34290" rIns="68580" bIns="34290" anchor="ctr"/>
          <a:lstStyle/>
          <a:p>
            <a:pPr algn="ctr"/>
            <a:endParaRPr lang="zh-CN" altLang="en-US" dirty="0">
              <a:latin typeface="+mn-ea"/>
            </a:endParaRPr>
          </a:p>
        </p:txBody>
      </p:sp>
      <p:grpSp>
        <p:nvGrpSpPr>
          <p:cNvPr id="20483" name="Group 3"/>
          <p:cNvGrpSpPr/>
          <p:nvPr/>
        </p:nvGrpSpPr>
        <p:grpSpPr>
          <a:xfrm>
            <a:off x="654033" y="90188"/>
            <a:ext cx="8108491" cy="4964730"/>
            <a:chOff x="-18" y="-91"/>
            <a:chExt cx="5815" cy="4752"/>
          </a:xfrm>
        </p:grpSpPr>
        <p:sp>
          <p:nvSpPr>
            <p:cNvPr id="20501" name="未知"/>
            <p:cNvSpPr/>
            <p:nvPr/>
          </p:nvSpPr>
          <p:spPr>
            <a:xfrm>
              <a:off x="2160" y="0"/>
              <a:ext cx="480" cy="497"/>
            </a:xfrm>
            <a:custGeom>
              <a:avLst/>
              <a:gdLst>
                <a:gd name="txL" fmla="*/ 0 w 480"/>
                <a:gd name="txT" fmla="*/ 0 h 497"/>
                <a:gd name="txR" fmla="*/ 480 w 480"/>
                <a:gd name="txB" fmla="*/ 497 h 497"/>
              </a:gdLst>
              <a:ahLst/>
              <a:cxnLst>
                <a:cxn ang="0">
                  <a:pos x="0" y="89"/>
                </a:cxn>
                <a:cxn ang="0">
                  <a:pos x="55" y="296"/>
                </a:cxn>
                <a:cxn ang="0">
                  <a:pos x="87" y="416"/>
                </a:cxn>
                <a:cxn ang="0">
                  <a:pos x="120" y="449"/>
                </a:cxn>
                <a:cxn ang="0">
                  <a:pos x="186" y="493"/>
                </a:cxn>
                <a:cxn ang="0">
                  <a:pos x="393" y="427"/>
                </a:cxn>
                <a:cxn ang="0">
                  <a:pos x="437" y="274"/>
                </a:cxn>
                <a:cxn ang="0">
                  <a:pos x="480" y="176"/>
                </a:cxn>
                <a:cxn ang="0">
                  <a:pos x="120" y="100"/>
                </a:cxn>
                <a:cxn ang="0">
                  <a:pos x="55" y="111"/>
                </a:cxn>
                <a:cxn ang="0">
                  <a:pos x="11" y="122"/>
                </a:cxn>
                <a:cxn ang="0">
                  <a:pos x="0" y="89"/>
                </a:cxn>
              </a:cxnLst>
              <a:rect l="txL" t="txT" r="txR" b="txB"/>
              <a:pathLst>
                <a:path w="480" h="497">
                  <a:moveTo>
                    <a:pt x="0" y="89"/>
                  </a:moveTo>
                  <a:cubicBezTo>
                    <a:pt x="18" y="162"/>
                    <a:pt x="11" y="232"/>
                    <a:pt x="55" y="296"/>
                  </a:cubicBezTo>
                  <a:cubicBezTo>
                    <a:pt x="59" y="316"/>
                    <a:pt x="74" y="403"/>
                    <a:pt x="87" y="416"/>
                  </a:cubicBezTo>
                  <a:cubicBezTo>
                    <a:pt x="98" y="427"/>
                    <a:pt x="110" y="437"/>
                    <a:pt x="120" y="449"/>
                  </a:cubicBezTo>
                  <a:cubicBezTo>
                    <a:pt x="160" y="497"/>
                    <a:pt x="118" y="476"/>
                    <a:pt x="186" y="493"/>
                  </a:cubicBezTo>
                  <a:cubicBezTo>
                    <a:pt x="267" y="483"/>
                    <a:pt x="327" y="476"/>
                    <a:pt x="393" y="427"/>
                  </a:cubicBezTo>
                  <a:cubicBezTo>
                    <a:pt x="411" y="373"/>
                    <a:pt x="405" y="322"/>
                    <a:pt x="437" y="274"/>
                  </a:cubicBezTo>
                  <a:cubicBezTo>
                    <a:pt x="448" y="238"/>
                    <a:pt x="468" y="212"/>
                    <a:pt x="480" y="176"/>
                  </a:cubicBezTo>
                  <a:cubicBezTo>
                    <a:pt x="450" y="0"/>
                    <a:pt x="331" y="93"/>
                    <a:pt x="120" y="100"/>
                  </a:cubicBezTo>
                  <a:cubicBezTo>
                    <a:pt x="98" y="104"/>
                    <a:pt x="77" y="107"/>
                    <a:pt x="55" y="111"/>
                  </a:cubicBezTo>
                  <a:cubicBezTo>
                    <a:pt x="40" y="114"/>
                    <a:pt x="25" y="128"/>
                    <a:pt x="11" y="122"/>
                  </a:cubicBezTo>
                  <a:cubicBezTo>
                    <a:pt x="0" y="118"/>
                    <a:pt x="4" y="100"/>
                    <a:pt x="0" y="89"/>
                  </a:cubicBezTo>
                  <a:close/>
                </a:path>
              </a:pathLst>
            </a:cu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dirty="0">
                <a:latin typeface="+mn-ea"/>
              </a:endParaRPr>
            </a:p>
          </p:txBody>
        </p:sp>
        <p:sp>
          <p:nvSpPr>
            <p:cNvPr id="20502" name="未知"/>
            <p:cNvSpPr/>
            <p:nvPr/>
          </p:nvSpPr>
          <p:spPr>
            <a:xfrm>
              <a:off x="48" y="-91"/>
              <a:ext cx="5749" cy="4752"/>
            </a:xfrm>
            <a:custGeom>
              <a:avLst/>
              <a:gdLst>
                <a:gd name="txL" fmla="*/ 0 w 5749"/>
                <a:gd name="txT" fmla="*/ 0 h 4322"/>
                <a:gd name="txR" fmla="*/ 5749 w 5749"/>
                <a:gd name="txB" fmla="*/ 4322 h 4322"/>
              </a:gdLst>
              <a:ahLst/>
              <a:cxnLst>
                <a:cxn ang="0">
                  <a:pos x="0" y="1420"/>
                </a:cxn>
                <a:cxn ang="0">
                  <a:pos x="76" y="1464"/>
                </a:cxn>
                <a:cxn ang="0">
                  <a:pos x="22" y="1551"/>
                </a:cxn>
                <a:cxn ang="0">
                  <a:pos x="33" y="1660"/>
                </a:cxn>
                <a:cxn ang="0">
                  <a:pos x="109" y="1682"/>
                </a:cxn>
                <a:cxn ang="0">
                  <a:pos x="153" y="1671"/>
                </a:cxn>
                <a:cxn ang="0">
                  <a:pos x="185" y="1649"/>
                </a:cxn>
                <a:cxn ang="0">
                  <a:pos x="262" y="1638"/>
                </a:cxn>
                <a:cxn ang="0">
                  <a:pos x="251" y="1507"/>
                </a:cxn>
                <a:cxn ang="0">
                  <a:pos x="196" y="1246"/>
                </a:cxn>
                <a:cxn ang="0">
                  <a:pos x="273" y="1145"/>
                </a:cxn>
                <a:cxn ang="0">
                  <a:pos x="480" y="1134"/>
                </a:cxn>
                <a:cxn ang="0">
                  <a:pos x="556" y="1156"/>
                </a:cxn>
                <a:cxn ang="0">
                  <a:pos x="633" y="1189"/>
                </a:cxn>
                <a:cxn ang="0">
                  <a:pos x="687" y="1145"/>
                </a:cxn>
                <a:cxn ang="0">
                  <a:pos x="676" y="1167"/>
                </a:cxn>
                <a:cxn ang="0">
                  <a:pos x="775" y="1276"/>
                </a:cxn>
                <a:cxn ang="0">
                  <a:pos x="775" y="1374"/>
                </a:cxn>
                <a:cxn ang="0">
                  <a:pos x="753" y="1429"/>
                </a:cxn>
                <a:cxn ang="0">
                  <a:pos x="1156" y="1538"/>
                </a:cxn>
                <a:cxn ang="0">
                  <a:pos x="4211" y="1167"/>
                </a:cxn>
                <a:cxn ang="0">
                  <a:pos x="4527" y="995"/>
                </a:cxn>
                <a:cxn ang="0">
                  <a:pos x="4538" y="962"/>
                </a:cxn>
                <a:cxn ang="0">
                  <a:pos x="4571" y="940"/>
                </a:cxn>
                <a:cxn ang="0">
                  <a:pos x="4713" y="896"/>
                </a:cxn>
                <a:cxn ang="0">
                  <a:pos x="4735" y="809"/>
                </a:cxn>
                <a:cxn ang="0">
                  <a:pos x="4800" y="766"/>
                </a:cxn>
                <a:cxn ang="0">
                  <a:pos x="4855" y="700"/>
                </a:cxn>
                <a:cxn ang="0">
                  <a:pos x="4887" y="635"/>
                </a:cxn>
                <a:cxn ang="0">
                  <a:pos x="4920" y="547"/>
                </a:cxn>
                <a:cxn ang="0">
                  <a:pos x="4942" y="482"/>
                </a:cxn>
                <a:cxn ang="0">
                  <a:pos x="4800" y="458"/>
                </a:cxn>
                <a:cxn ang="0">
                  <a:pos x="4898" y="373"/>
                </a:cxn>
                <a:cxn ang="0">
                  <a:pos x="4800" y="166"/>
                </a:cxn>
                <a:cxn ang="0">
                  <a:pos x="4778" y="100"/>
                </a:cxn>
                <a:cxn ang="0">
                  <a:pos x="4713" y="0"/>
                </a:cxn>
                <a:cxn ang="0">
                  <a:pos x="5749" y="2"/>
                </a:cxn>
                <a:cxn ang="0">
                  <a:pos x="5749" y="4322"/>
                </a:cxn>
                <a:cxn ang="0">
                  <a:pos x="0" y="4311"/>
                </a:cxn>
                <a:cxn ang="0">
                  <a:pos x="0" y="1595"/>
                </a:cxn>
              </a:cxnLst>
              <a:rect l="txL" t="txT" r="txR" b="txB"/>
              <a:pathLst>
                <a:path w="5749" h="4322">
                  <a:moveTo>
                    <a:pt x="0" y="1420"/>
                  </a:moveTo>
                  <a:cubicBezTo>
                    <a:pt x="60" y="1400"/>
                    <a:pt x="61" y="1404"/>
                    <a:pt x="76" y="1464"/>
                  </a:cubicBezTo>
                  <a:cubicBezTo>
                    <a:pt x="59" y="1513"/>
                    <a:pt x="67" y="1521"/>
                    <a:pt x="22" y="1551"/>
                  </a:cubicBezTo>
                  <a:cubicBezTo>
                    <a:pt x="14" y="1576"/>
                    <a:pt x="10" y="1641"/>
                    <a:pt x="33" y="1660"/>
                  </a:cubicBezTo>
                  <a:cubicBezTo>
                    <a:pt x="53" y="1677"/>
                    <a:pt x="84" y="1674"/>
                    <a:pt x="109" y="1682"/>
                  </a:cubicBezTo>
                  <a:cubicBezTo>
                    <a:pt x="124" y="1678"/>
                    <a:pt x="139" y="1677"/>
                    <a:pt x="153" y="1671"/>
                  </a:cubicBezTo>
                  <a:cubicBezTo>
                    <a:pt x="165" y="1666"/>
                    <a:pt x="173" y="1653"/>
                    <a:pt x="185" y="1649"/>
                  </a:cubicBezTo>
                  <a:cubicBezTo>
                    <a:pt x="210" y="1641"/>
                    <a:pt x="236" y="1642"/>
                    <a:pt x="262" y="1638"/>
                  </a:cubicBezTo>
                  <a:cubicBezTo>
                    <a:pt x="299" y="1584"/>
                    <a:pt x="285" y="1558"/>
                    <a:pt x="251" y="1507"/>
                  </a:cubicBezTo>
                  <a:cubicBezTo>
                    <a:pt x="228" y="1418"/>
                    <a:pt x="183" y="1362"/>
                    <a:pt x="196" y="1246"/>
                  </a:cubicBezTo>
                  <a:cubicBezTo>
                    <a:pt x="198" y="1224"/>
                    <a:pt x="263" y="1165"/>
                    <a:pt x="273" y="1145"/>
                  </a:cubicBezTo>
                  <a:cubicBezTo>
                    <a:pt x="320" y="1132"/>
                    <a:pt x="433" y="1132"/>
                    <a:pt x="480" y="1134"/>
                  </a:cubicBezTo>
                  <a:cubicBezTo>
                    <a:pt x="527" y="1136"/>
                    <a:pt x="530" y="1147"/>
                    <a:pt x="556" y="1156"/>
                  </a:cubicBezTo>
                  <a:cubicBezTo>
                    <a:pt x="582" y="1165"/>
                    <a:pt x="611" y="1191"/>
                    <a:pt x="633" y="1189"/>
                  </a:cubicBezTo>
                  <a:cubicBezTo>
                    <a:pt x="655" y="1187"/>
                    <a:pt x="680" y="1149"/>
                    <a:pt x="687" y="1145"/>
                  </a:cubicBezTo>
                  <a:cubicBezTo>
                    <a:pt x="694" y="1141"/>
                    <a:pt x="661" y="1145"/>
                    <a:pt x="676" y="1167"/>
                  </a:cubicBezTo>
                  <a:cubicBezTo>
                    <a:pt x="691" y="1189"/>
                    <a:pt x="759" y="1242"/>
                    <a:pt x="775" y="1276"/>
                  </a:cubicBezTo>
                  <a:cubicBezTo>
                    <a:pt x="791" y="1310"/>
                    <a:pt x="779" y="1349"/>
                    <a:pt x="775" y="1374"/>
                  </a:cubicBezTo>
                  <a:cubicBezTo>
                    <a:pt x="771" y="1399"/>
                    <a:pt x="690" y="1402"/>
                    <a:pt x="753" y="1429"/>
                  </a:cubicBezTo>
                  <a:cubicBezTo>
                    <a:pt x="862" y="1441"/>
                    <a:pt x="580" y="1582"/>
                    <a:pt x="1156" y="1538"/>
                  </a:cubicBezTo>
                  <a:cubicBezTo>
                    <a:pt x="1732" y="1494"/>
                    <a:pt x="3649" y="1257"/>
                    <a:pt x="4211" y="1167"/>
                  </a:cubicBezTo>
                  <a:cubicBezTo>
                    <a:pt x="4773" y="1077"/>
                    <a:pt x="4472" y="1029"/>
                    <a:pt x="4527" y="995"/>
                  </a:cubicBezTo>
                  <a:cubicBezTo>
                    <a:pt x="4539" y="994"/>
                    <a:pt x="4531" y="971"/>
                    <a:pt x="4538" y="962"/>
                  </a:cubicBezTo>
                  <a:cubicBezTo>
                    <a:pt x="4546" y="952"/>
                    <a:pt x="4560" y="947"/>
                    <a:pt x="4571" y="940"/>
                  </a:cubicBezTo>
                  <a:cubicBezTo>
                    <a:pt x="4617" y="914"/>
                    <a:pt x="4664" y="912"/>
                    <a:pt x="4713" y="896"/>
                  </a:cubicBezTo>
                  <a:cubicBezTo>
                    <a:pt x="4723" y="868"/>
                    <a:pt x="4717" y="833"/>
                    <a:pt x="4735" y="809"/>
                  </a:cubicBezTo>
                  <a:cubicBezTo>
                    <a:pt x="4751" y="788"/>
                    <a:pt x="4779" y="782"/>
                    <a:pt x="4800" y="766"/>
                  </a:cubicBezTo>
                  <a:cubicBezTo>
                    <a:pt x="4829" y="743"/>
                    <a:pt x="4836" y="729"/>
                    <a:pt x="4855" y="700"/>
                  </a:cubicBezTo>
                  <a:cubicBezTo>
                    <a:pt x="4890" y="584"/>
                    <a:pt x="4834" y="757"/>
                    <a:pt x="4887" y="635"/>
                  </a:cubicBezTo>
                  <a:cubicBezTo>
                    <a:pt x="4899" y="606"/>
                    <a:pt x="4908" y="576"/>
                    <a:pt x="4920" y="547"/>
                  </a:cubicBezTo>
                  <a:cubicBezTo>
                    <a:pt x="4929" y="526"/>
                    <a:pt x="4942" y="482"/>
                    <a:pt x="4942" y="482"/>
                  </a:cubicBezTo>
                  <a:cubicBezTo>
                    <a:pt x="4943" y="463"/>
                    <a:pt x="4807" y="476"/>
                    <a:pt x="4800" y="458"/>
                  </a:cubicBezTo>
                  <a:cubicBezTo>
                    <a:pt x="4793" y="440"/>
                    <a:pt x="4898" y="422"/>
                    <a:pt x="4898" y="373"/>
                  </a:cubicBezTo>
                  <a:cubicBezTo>
                    <a:pt x="4887" y="295"/>
                    <a:pt x="4871" y="211"/>
                    <a:pt x="4800" y="166"/>
                  </a:cubicBezTo>
                  <a:cubicBezTo>
                    <a:pt x="4793" y="144"/>
                    <a:pt x="4785" y="122"/>
                    <a:pt x="4778" y="100"/>
                  </a:cubicBezTo>
                  <a:cubicBezTo>
                    <a:pt x="4770" y="75"/>
                    <a:pt x="4713" y="0"/>
                    <a:pt x="4713" y="0"/>
                  </a:cubicBezTo>
                  <a:lnTo>
                    <a:pt x="5749" y="2"/>
                  </a:lnTo>
                  <a:lnTo>
                    <a:pt x="5749" y="4322"/>
                  </a:lnTo>
                  <a:lnTo>
                    <a:pt x="0" y="4311"/>
                  </a:lnTo>
                  <a:lnTo>
                    <a:pt x="0" y="1595"/>
                  </a:lnTo>
                </a:path>
              </a:pathLst>
            </a:cu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dirty="0">
                <a:latin typeface="+mn-ea"/>
              </a:endParaRPr>
            </a:p>
          </p:txBody>
        </p:sp>
        <p:sp>
          <p:nvSpPr>
            <p:cNvPr id="20503" name="未知"/>
            <p:cNvSpPr/>
            <p:nvPr/>
          </p:nvSpPr>
          <p:spPr>
            <a:xfrm>
              <a:off x="165" y="352"/>
              <a:ext cx="5076" cy="4156"/>
            </a:xfrm>
            <a:custGeom>
              <a:avLst/>
              <a:gdLst>
                <a:gd name="txL" fmla="*/ 0 w 5076"/>
                <a:gd name="txT" fmla="*/ 0 h 4156"/>
                <a:gd name="txR" fmla="*/ 5076 w 5076"/>
                <a:gd name="txB" fmla="*/ 4156 h 4156"/>
              </a:gdLst>
              <a:ahLst/>
              <a:cxnLst>
                <a:cxn ang="0">
                  <a:pos x="1147" y="196"/>
                </a:cxn>
                <a:cxn ang="0">
                  <a:pos x="1190" y="916"/>
                </a:cxn>
                <a:cxn ang="0">
                  <a:pos x="1059" y="960"/>
                </a:cxn>
                <a:cxn ang="0">
                  <a:pos x="852" y="1047"/>
                </a:cxn>
                <a:cxn ang="0">
                  <a:pos x="514" y="1167"/>
                </a:cxn>
                <a:cxn ang="0">
                  <a:pos x="525" y="1451"/>
                </a:cxn>
                <a:cxn ang="0">
                  <a:pos x="438" y="1843"/>
                </a:cxn>
                <a:cxn ang="0">
                  <a:pos x="187" y="2269"/>
                </a:cxn>
                <a:cxn ang="0">
                  <a:pos x="110" y="2782"/>
                </a:cxn>
                <a:cxn ang="0">
                  <a:pos x="176" y="2967"/>
                </a:cxn>
                <a:cxn ang="0">
                  <a:pos x="241" y="3545"/>
                </a:cxn>
                <a:cxn ang="0">
                  <a:pos x="438" y="4047"/>
                </a:cxn>
                <a:cxn ang="0">
                  <a:pos x="689" y="4025"/>
                </a:cxn>
                <a:cxn ang="0">
                  <a:pos x="984" y="4010"/>
                </a:cxn>
                <a:cxn ang="0">
                  <a:pos x="1256" y="4025"/>
                </a:cxn>
                <a:cxn ang="0">
                  <a:pos x="1441" y="4080"/>
                </a:cxn>
                <a:cxn ang="0">
                  <a:pos x="1769" y="4091"/>
                </a:cxn>
                <a:cxn ang="0">
                  <a:pos x="2052" y="4036"/>
                </a:cxn>
                <a:cxn ang="0">
                  <a:pos x="2303" y="4091"/>
                </a:cxn>
                <a:cxn ang="0">
                  <a:pos x="2259" y="3916"/>
                </a:cxn>
                <a:cxn ang="0">
                  <a:pos x="2369" y="3654"/>
                </a:cxn>
                <a:cxn ang="0">
                  <a:pos x="2259" y="3229"/>
                </a:cxn>
                <a:cxn ang="0">
                  <a:pos x="2030" y="2902"/>
                </a:cxn>
                <a:cxn ang="0">
                  <a:pos x="2172" y="2694"/>
                </a:cxn>
                <a:cxn ang="0">
                  <a:pos x="2663" y="2465"/>
                </a:cxn>
                <a:cxn ang="0">
                  <a:pos x="2990" y="2422"/>
                </a:cxn>
                <a:cxn ang="0">
                  <a:pos x="3492" y="2825"/>
                </a:cxn>
                <a:cxn ang="0">
                  <a:pos x="3558" y="2760"/>
                </a:cxn>
                <a:cxn ang="0">
                  <a:pos x="4137" y="2821"/>
                </a:cxn>
                <a:cxn ang="0">
                  <a:pos x="4092" y="2487"/>
                </a:cxn>
                <a:cxn ang="0">
                  <a:pos x="3885" y="2127"/>
                </a:cxn>
                <a:cxn ang="0">
                  <a:pos x="3579" y="1876"/>
                </a:cxn>
                <a:cxn ang="0">
                  <a:pos x="3896" y="1549"/>
                </a:cxn>
                <a:cxn ang="0">
                  <a:pos x="4453" y="1283"/>
                </a:cxn>
                <a:cxn ang="0">
                  <a:pos x="5019" y="960"/>
                </a:cxn>
                <a:cxn ang="0">
                  <a:pos x="5030" y="327"/>
                </a:cxn>
                <a:cxn ang="0">
                  <a:pos x="4572" y="0"/>
                </a:cxn>
                <a:cxn ang="0">
                  <a:pos x="4453" y="432"/>
                </a:cxn>
                <a:cxn ang="0">
                  <a:pos x="4453" y="399"/>
                </a:cxn>
                <a:cxn ang="0">
                  <a:pos x="4234" y="632"/>
                </a:cxn>
                <a:cxn ang="0">
                  <a:pos x="4081" y="742"/>
                </a:cxn>
                <a:cxn ang="0">
                  <a:pos x="3729" y="607"/>
                </a:cxn>
                <a:cxn ang="0">
                  <a:pos x="3263" y="687"/>
                </a:cxn>
                <a:cxn ang="0">
                  <a:pos x="2849" y="883"/>
                </a:cxn>
                <a:cxn ang="0">
                  <a:pos x="2718" y="1156"/>
                </a:cxn>
                <a:cxn ang="0">
                  <a:pos x="2510" y="982"/>
                </a:cxn>
                <a:cxn ang="0">
                  <a:pos x="2172" y="774"/>
                </a:cxn>
                <a:cxn ang="0">
                  <a:pos x="2030" y="938"/>
                </a:cxn>
                <a:cxn ang="0">
                  <a:pos x="1692" y="949"/>
                </a:cxn>
                <a:cxn ang="0">
                  <a:pos x="1714" y="774"/>
                </a:cxn>
                <a:cxn ang="0">
                  <a:pos x="1419" y="654"/>
                </a:cxn>
                <a:cxn ang="0">
                  <a:pos x="1387" y="262"/>
                </a:cxn>
              </a:cxnLst>
              <a:rect l="txL" t="txT" r="txR" b="txB"/>
              <a:pathLst>
                <a:path w="5076" h="4156">
                  <a:moveTo>
                    <a:pt x="1365" y="163"/>
                  </a:moveTo>
                  <a:cubicBezTo>
                    <a:pt x="1350" y="159"/>
                    <a:pt x="1335" y="159"/>
                    <a:pt x="1321" y="152"/>
                  </a:cubicBezTo>
                  <a:cubicBezTo>
                    <a:pt x="1298" y="140"/>
                    <a:pt x="1256" y="109"/>
                    <a:pt x="1256" y="109"/>
                  </a:cubicBezTo>
                  <a:cubicBezTo>
                    <a:pt x="1234" y="116"/>
                    <a:pt x="1206" y="122"/>
                    <a:pt x="1190" y="142"/>
                  </a:cubicBezTo>
                  <a:cubicBezTo>
                    <a:pt x="1162" y="176"/>
                    <a:pt x="1203" y="179"/>
                    <a:pt x="1147" y="196"/>
                  </a:cubicBezTo>
                  <a:cubicBezTo>
                    <a:pt x="1122" y="204"/>
                    <a:pt x="1096" y="203"/>
                    <a:pt x="1070" y="207"/>
                  </a:cubicBezTo>
                  <a:cubicBezTo>
                    <a:pt x="1081" y="251"/>
                    <a:pt x="1089" y="279"/>
                    <a:pt x="1114" y="316"/>
                  </a:cubicBezTo>
                  <a:cubicBezTo>
                    <a:pt x="1062" y="471"/>
                    <a:pt x="1118" y="527"/>
                    <a:pt x="1158" y="643"/>
                  </a:cubicBezTo>
                  <a:cubicBezTo>
                    <a:pt x="1071" y="701"/>
                    <a:pt x="1096" y="775"/>
                    <a:pt x="1147" y="851"/>
                  </a:cubicBezTo>
                  <a:cubicBezTo>
                    <a:pt x="1167" y="929"/>
                    <a:pt x="1141" y="866"/>
                    <a:pt x="1190" y="916"/>
                  </a:cubicBezTo>
                  <a:cubicBezTo>
                    <a:pt x="1238" y="965"/>
                    <a:pt x="1182" y="939"/>
                    <a:pt x="1245" y="960"/>
                  </a:cubicBezTo>
                  <a:cubicBezTo>
                    <a:pt x="1249" y="971"/>
                    <a:pt x="1264" y="984"/>
                    <a:pt x="1256" y="992"/>
                  </a:cubicBezTo>
                  <a:cubicBezTo>
                    <a:pt x="1248" y="1000"/>
                    <a:pt x="1234" y="983"/>
                    <a:pt x="1223" y="982"/>
                  </a:cubicBezTo>
                  <a:cubicBezTo>
                    <a:pt x="1180" y="976"/>
                    <a:pt x="1136" y="975"/>
                    <a:pt x="1092" y="971"/>
                  </a:cubicBezTo>
                  <a:cubicBezTo>
                    <a:pt x="1081" y="967"/>
                    <a:pt x="1069" y="955"/>
                    <a:pt x="1059" y="960"/>
                  </a:cubicBezTo>
                  <a:cubicBezTo>
                    <a:pt x="1049" y="965"/>
                    <a:pt x="1054" y="982"/>
                    <a:pt x="1049" y="992"/>
                  </a:cubicBezTo>
                  <a:cubicBezTo>
                    <a:pt x="1043" y="1004"/>
                    <a:pt x="1034" y="1014"/>
                    <a:pt x="1027" y="1025"/>
                  </a:cubicBezTo>
                  <a:cubicBezTo>
                    <a:pt x="1035" y="1048"/>
                    <a:pt x="1055" y="1090"/>
                    <a:pt x="1027" y="1112"/>
                  </a:cubicBezTo>
                  <a:cubicBezTo>
                    <a:pt x="1015" y="1121"/>
                    <a:pt x="998" y="1105"/>
                    <a:pt x="983" y="1102"/>
                  </a:cubicBezTo>
                  <a:cubicBezTo>
                    <a:pt x="939" y="1073"/>
                    <a:pt x="896" y="1076"/>
                    <a:pt x="852" y="1047"/>
                  </a:cubicBezTo>
                  <a:cubicBezTo>
                    <a:pt x="819" y="947"/>
                    <a:pt x="683" y="1000"/>
                    <a:pt x="612" y="1047"/>
                  </a:cubicBezTo>
                  <a:cubicBezTo>
                    <a:pt x="605" y="1058"/>
                    <a:pt x="595" y="1068"/>
                    <a:pt x="590" y="1080"/>
                  </a:cubicBezTo>
                  <a:cubicBezTo>
                    <a:pt x="583" y="1097"/>
                    <a:pt x="595" y="1125"/>
                    <a:pt x="579" y="1134"/>
                  </a:cubicBezTo>
                  <a:cubicBezTo>
                    <a:pt x="551" y="1151"/>
                    <a:pt x="514" y="1141"/>
                    <a:pt x="481" y="1145"/>
                  </a:cubicBezTo>
                  <a:cubicBezTo>
                    <a:pt x="492" y="1152"/>
                    <a:pt x="501" y="1163"/>
                    <a:pt x="514" y="1167"/>
                  </a:cubicBezTo>
                  <a:cubicBezTo>
                    <a:pt x="535" y="1174"/>
                    <a:pt x="560" y="1167"/>
                    <a:pt x="579" y="1178"/>
                  </a:cubicBezTo>
                  <a:cubicBezTo>
                    <a:pt x="589" y="1184"/>
                    <a:pt x="583" y="1202"/>
                    <a:pt x="590" y="1211"/>
                  </a:cubicBezTo>
                  <a:cubicBezTo>
                    <a:pt x="598" y="1221"/>
                    <a:pt x="612" y="1225"/>
                    <a:pt x="623" y="1232"/>
                  </a:cubicBezTo>
                  <a:cubicBezTo>
                    <a:pt x="619" y="1264"/>
                    <a:pt x="607" y="1408"/>
                    <a:pt x="569" y="1440"/>
                  </a:cubicBezTo>
                  <a:cubicBezTo>
                    <a:pt x="557" y="1450"/>
                    <a:pt x="540" y="1447"/>
                    <a:pt x="525" y="1451"/>
                  </a:cubicBezTo>
                  <a:cubicBezTo>
                    <a:pt x="500" y="1458"/>
                    <a:pt x="474" y="1465"/>
                    <a:pt x="449" y="1472"/>
                  </a:cubicBezTo>
                  <a:cubicBezTo>
                    <a:pt x="435" y="1513"/>
                    <a:pt x="420" y="1542"/>
                    <a:pt x="449" y="1592"/>
                  </a:cubicBezTo>
                  <a:cubicBezTo>
                    <a:pt x="462" y="1615"/>
                    <a:pt x="514" y="1636"/>
                    <a:pt x="514" y="1636"/>
                  </a:cubicBezTo>
                  <a:cubicBezTo>
                    <a:pt x="493" y="1698"/>
                    <a:pt x="498" y="1722"/>
                    <a:pt x="449" y="1756"/>
                  </a:cubicBezTo>
                  <a:cubicBezTo>
                    <a:pt x="445" y="1785"/>
                    <a:pt x="458" y="1821"/>
                    <a:pt x="438" y="1843"/>
                  </a:cubicBezTo>
                  <a:cubicBezTo>
                    <a:pt x="415" y="1869"/>
                    <a:pt x="293" y="1845"/>
                    <a:pt x="274" y="1843"/>
                  </a:cubicBezTo>
                  <a:cubicBezTo>
                    <a:pt x="209" y="1821"/>
                    <a:pt x="266" y="1828"/>
                    <a:pt x="230" y="1865"/>
                  </a:cubicBezTo>
                  <a:cubicBezTo>
                    <a:pt x="222" y="1873"/>
                    <a:pt x="209" y="1872"/>
                    <a:pt x="198" y="1876"/>
                  </a:cubicBezTo>
                  <a:cubicBezTo>
                    <a:pt x="209" y="1942"/>
                    <a:pt x="219" y="2008"/>
                    <a:pt x="241" y="2072"/>
                  </a:cubicBezTo>
                  <a:cubicBezTo>
                    <a:pt x="218" y="2140"/>
                    <a:pt x="227" y="2209"/>
                    <a:pt x="187" y="2269"/>
                  </a:cubicBezTo>
                  <a:cubicBezTo>
                    <a:pt x="218" y="2361"/>
                    <a:pt x="193" y="2251"/>
                    <a:pt x="165" y="2312"/>
                  </a:cubicBezTo>
                  <a:cubicBezTo>
                    <a:pt x="149" y="2346"/>
                    <a:pt x="151" y="2385"/>
                    <a:pt x="143" y="2422"/>
                  </a:cubicBezTo>
                  <a:cubicBezTo>
                    <a:pt x="134" y="2465"/>
                    <a:pt x="113" y="2501"/>
                    <a:pt x="99" y="2542"/>
                  </a:cubicBezTo>
                  <a:cubicBezTo>
                    <a:pt x="103" y="2567"/>
                    <a:pt x="110" y="2592"/>
                    <a:pt x="110" y="2618"/>
                  </a:cubicBezTo>
                  <a:cubicBezTo>
                    <a:pt x="110" y="2686"/>
                    <a:pt x="72" y="2706"/>
                    <a:pt x="110" y="2782"/>
                  </a:cubicBezTo>
                  <a:cubicBezTo>
                    <a:pt x="117" y="2795"/>
                    <a:pt x="139" y="2789"/>
                    <a:pt x="154" y="2792"/>
                  </a:cubicBezTo>
                  <a:cubicBezTo>
                    <a:pt x="158" y="2803"/>
                    <a:pt x="159" y="2815"/>
                    <a:pt x="165" y="2825"/>
                  </a:cubicBezTo>
                  <a:cubicBezTo>
                    <a:pt x="178" y="2848"/>
                    <a:pt x="209" y="2891"/>
                    <a:pt x="209" y="2891"/>
                  </a:cubicBezTo>
                  <a:cubicBezTo>
                    <a:pt x="202" y="2902"/>
                    <a:pt x="192" y="2911"/>
                    <a:pt x="187" y="2923"/>
                  </a:cubicBezTo>
                  <a:cubicBezTo>
                    <a:pt x="181" y="2937"/>
                    <a:pt x="189" y="2960"/>
                    <a:pt x="176" y="2967"/>
                  </a:cubicBezTo>
                  <a:cubicBezTo>
                    <a:pt x="151" y="2981"/>
                    <a:pt x="118" y="2974"/>
                    <a:pt x="89" y="2978"/>
                  </a:cubicBezTo>
                  <a:cubicBezTo>
                    <a:pt x="78" y="2982"/>
                    <a:pt x="63" y="2980"/>
                    <a:pt x="56" y="2989"/>
                  </a:cubicBezTo>
                  <a:cubicBezTo>
                    <a:pt x="37" y="3013"/>
                    <a:pt x="35" y="3095"/>
                    <a:pt x="23" y="3131"/>
                  </a:cubicBezTo>
                  <a:cubicBezTo>
                    <a:pt x="27" y="3204"/>
                    <a:pt x="0" y="3291"/>
                    <a:pt x="45" y="3349"/>
                  </a:cubicBezTo>
                  <a:cubicBezTo>
                    <a:pt x="99" y="3418"/>
                    <a:pt x="179" y="3483"/>
                    <a:pt x="241" y="3545"/>
                  </a:cubicBezTo>
                  <a:cubicBezTo>
                    <a:pt x="257" y="3561"/>
                    <a:pt x="285" y="3560"/>
                    <a:pt x="307" y="3567"/>
                  </a:cubicBezTo>
                  <a:cubicBezTo>
                    <a:pt x="324" y="3618"/>
                    <a:pt x="314" y="3654"/>
                    <a:pt x="285" y="3698"/>
                  </a:cubicBezTo>
                  <a:cubicBezTo>
                    <a:pt x="290" y="3797"/>
                    <a:pt x="242" y="3934"/>
                    <a:pt x="350" y="3971"/>
                  </a:cubicBezTo>
                  <a:cubicBezTo>
                    <a:pt x="372" y="4034"/>
                    <a:pt x="343" y="3978"/>
                    <a:pt x="405" y="4014"/>
                  </a:cubicBezTo>
                  <a:cubicBezTo>
                    <a:pt x="419" y="4022"/>
                    <a:pt x="427" y="4036"/>
                    <a:pt x="438" y="4047"/>
                  </a:cubicBezTo>
                  <a:cubicBezTo>
                    <a:pt x="467" y="3960"/>
                    <a:pt x="424" y="4060"/>
                    <a:pt x="481" y="4003"/>
                  </a:cubicBezTo>
                  <a:cubicBezTo>
                    <a:pt x="502" y="3982"/>
                    <a:pt x="497" y="3945"/>
                    <a:pt x="503" y="3916"/>
                  </a:cubicBezTo>
                  <a:cubicBezTo>
                    <a:pt x="537" y="3927"/>
                    <a:pt x="546" y="3925"/>
                    <a:pt x="569" y="3960"/>
                  </a:cubicBezTo>
                  <a:cubicBezTo>
                    <a:pt x="575" y="3969"/>
                    <a:pt x="572" y="3983"/>
                    <a:pt x="579" y="3992"/>
                  </a:cubicBezTo>
                  <a:cubicBezTo>
                    <a:pt x="605" y="4024"/>
                    <a:pt x="656" y="4020"/>
                    <a:pt x="689" y="4025"/>
                  </a:cubicBezTo>
                  <a:cubicBezTo>
                    <a:pt x="700" y="4029"/>
                    <a:pt x="710" y="4038"/>
                    <a:pt x="721" y="4036"/>
                  </a:cubicBezTo>
                  <a:cubicBezTo>
                    <a:pt x="772" y="4027"/>
                    <a:pt x="742" y="4010"/>
                    <a:pt x="765" y="3982"/>
                  </a:cubicBezTo>
                  <a:cubicBezTo>
                    <a:pt x="773" y="3972"/>
                    <a:pt x="787" y="3967"/>
                    <a:pt x="798" y="3960"/>
                  </a:cubicBezTo>
                  <a:cubicBezTo>
                    <a:pt x="874" y="3986"/>
                    <a:pt x="856" y="3960"/>
                    <a:pt x="874" y="4014"/>
                  </a:cubicBezTo>
                  <a:cubicBezTo>
                    <a:pt x="903" y="4010"/>
                    <a:pt x="963" y="4031"/>
                    <a:pt x="984" y="4010"/>
                  </a:cubicBezTo>
                  <a:cubicBezTo>
                    <a:pt x="1005" y="3989"/>
                    <a:pt x="950" y="3935"/>
                    <a:pt x="972" y="3916"/>
                  </a:cubicBezTo>
                  <a:cubicBezTo>
                    <a:pt x="990" y="3901"/>
                    <a:pt x="1038" y="3938"/>
                    <a:pt x="1038" y="3938"/>
                  </a:cubicBezTo>
                  <a:cubicBezTo>
                    <a:pt x="1106" y="4008"/>
                    <a:pt x="1035" y="3945"/>
                    <a:pt x="1103" y="3982"/>
                  </a:cubicBezTo>
                  <a:cubicBezTo>
                    <a:pt x="1152" y="4009"/>
                    <a:pt x="1183" y="4041"/>
                    <a:pt x="1234" y="4058"/>
                  </a:cubicBezTo>
                  <a:cubicBezTo>
                    <a:pt x="1241" y="4047"/>
                    <a:pt x="1244" y="4030"/>
                    <a:pt x="1256" y="4025"/>
                  </a:cubicBezTo>
                  <a:cubicBezTo>
                    <a:pt x="1312" y="4002"/>
                    <a:pt x="1280" y="4062"/>
                    <a:pt x="1278" y="4069"/>
                  </a:cubicBezTo>
                  <a:cubicBezTo>
                    <a:pt x="1335" y="4108"/>
                    <a:pt x="1296" y="4117"/>
                    <a:pt x="1354" y="4156"/>
                  </a:cubicBezTo>
                  <a:cubicBezTo>
                    <a:pt x="1369" y="4152"/>
                    <a:pt x="1387" y="4156"/>
                    <a:pt x="1398" y="4145"/>
                  </a:cubicBezTo>
                  <a:cubicBezTo>
                    <a:pt x="1409" y="4135"/>
                    <a:pt x="1401" y="4114"/>
                    <a:pt x="1409" y="4102"/>
                  </a:cubicBezTo>
                  <a:cubicBezTo>
                    <a:pt x="1416" y="4091"/>
                    <a:pt x="1430" y="4087"/>
                    <a:pt x="1441" y="4080"/>
                  </a:cubicBezTo>
                  <a:cubicBezTo>
                    <a:pt x="1485" y="4084"/>
                    <a:pt x="1529" y="4085"/>
                    <a:pt x="1572" y="4091"/>
                  </a:cubicBezTo>
                  <a:cubicBezTo>
                    <a:pt x="1583" y="4093"/>
                    <a:pt x="1597" y="4094"/>
                    <a:pt x="1605" y="4102"/>
                  </a:cubicBezTo>
                  <a:cubicBezTo>
                    <a:pt x="1613" y="4110"/>
                    <a:pt x="1607" y="4127"/>
                    <a:pt x="1616" y="4134"/>
                  </a:cubicBezTo>
                  <a:cubicBezTo>
                    <a:pt x="1635" y="4147"/>
                    <a:pt x="1681" y="4156"/>
                    <a:pt x="1681" y="4156"/>
                  </a:cubicBezTo>
                  <a:cubicBezTo>
                    <a:pt x="1725" y="4141"/>
                    <a:pt x="1728" y="4111"/>
                    <a:pt x="1769" y="4091"/>
                  </a:cubicBezTo>
                  <a:cubicBezTo>
                    <a:pt x="1810" y="4071"/>
                    <a:pt x="1872" y="4073"/>
                    <a:pt x="1910" y="4069"/>
                  </a:cubicBezTo>
                  <a:cubicBezTo>
                    <a:pt x="1984" y="4044"/>
                    <a:pt x="1909" y="4079"/>
                    <a:pt x="1954" y="4025"/>
                  </a:cubicBezTo>
                  <a:cubicBezTo>
                    <a:pt x="1966" y="4011"/>
                    <a:pt x="1983" y="4003"/>
                    <a:pt x="1998" y="3992"/>
                  </a:cubicBezTo>
                  <a:cubicBezTo>
                    <a:pt x="2012" y="3996"/>
                    <a:pt x="2030" y="3994"/>
                    <a:pt x="2041" y="4003"/>
                  </a:cubicBezTo>
                  <a:cubicBezTo>
                    <a:pt x="2050" y="4010"/>
                    <a:pt x="2042" y="4031"/>
                    <a:pt x="2052" y="4036"/>
                  </a:cubicBezTo>
                  <a:cubicBezTo>
                    <a:pt x="2075" y="4048"/>
                    <a:pt x="2103" y="4043"/>
                    <a:pt x="2129" y="4047"/>
                  </a:cubicBezTo>
                  <a:cubicBezTo>
                    <a:pt x="2154" y="4060"/>
                    <a:pt x="2183" y="4063"/>
                    <a:pt x="2205" y="4080"/>
                  </a:cubicBezTo>
                  <a:cubicBezTo>
                    <a:pt x="2215" y="4088"/>
                    <a:pt x="2218" y="4103"/>
                    <a:pt x="2227" y="4112"/>
                  </a:cubicBezTo>
                  <a:cubicBezTo>
                    <a:pt x="2236" y="4121"/>
                    <a:pt x="2248" y="4127"/>
                    <a:pt x="2259" y="4134"/>
                  </a:cubicBezTo>
                  <a:cubicBezTo>
                    <a:pt x="2289" y="4048"/>
                    <a:pt x="2244" y="4150"/>
                    <a:pt x="2303" y="4091"/>
                  </a:cubicBezTo>
                  <a:cubicBezTo>
                    <a:pt x="2311" y="4083"/>
                    <a:pt x="2310" y="4069"/>
                    <a:pt x="2314" y="4058"/>
                  </a:cubicBezTo>
                  <a:cubicBezTo>
                    <a:pt x="2303" y="4051"/>
                    <a:pt x="2293" y="4042"/>
                    <a:pt x="2281" y="4036"/>
                  </a:cubicBezTo>
                  <a:cubicBezTo>
                    <a:pt x="2271" y="4031"/>
                    <a:pt x="2253" y="4035"/>
                    <a:pt x="2249" y="4025"/>
                  </a:cubicBezTo>
                  <a:cubicBezTo>
                    <a:pt x="2246" y="4018"/>
                    <a:pt x="2267" y="3959"/>
                    <a:pt x="2270" y="3949"/>
                  </a:cubicBezTo>
                  <a:cubicBezTo>
                    <a:pt x="2266" y="3938"/>
                    <a:pt x="2269" y="3922"/>
                    <a:pt x="2259" y="3916"/>
                  </a:cubicBezTo>
                  <a:cubicBezTo>
                    <a:pt x="2148" y="3854"/>
                    <a:pt x="2187" y="3936"/>
                    <a:pt x="2161" y="3862"/>
                  </a:cubicBezTo>
                  <a:cubicBezTo>
                    <a:pt x="2167" y="3832"/>
                    <a:pt x="2162" y="3795"/>
                    <a:pt x="2183" y="3774"/>
                  </a:cubicBezTo>
                  <a:cubicBezTo>
                    <a:pt x="2199" y="3758"/>
                    <a:pt x="2276" y="3750"/>
                    <a:pt x="2303" y="3742"/>
                  </a:cubicBezTo>
                  <a:cubicBezTo>
                    <a:pt x="2329" y="3665"/>
                    <a:pt x="2290" y="3755"/>
                    <a:pt x="2358" y="3687"/>
                  </a:cubicBezTo>
                  <a:cubicBezTo>
                    <a:pt x="2366" y="3679"/>
                    <a:pt x="2364" y="3664"/>
                    <a:pt x="2369" y="3654"/>
                  </a:cubicBezTo>
                  <a:cubicBezTo>
                    <a:pt x="2387" y="3618"/>
                    <a:pt x="2390" y="3622"/>
                    <a:pt x="2423" y="3600"/>
                  </a:cubicBezTo>
                  <a:cubicBezTo>
                    <a:pt x="2476" y="3618"/>
                    <a:pt x="2483" y="3608"/>
                    <a:pt x="2499" y="3556"/>
                  </a:cubicBezTo>
                  <a:cubicBezTo>
                    <a:pt x="2476" y="3435"/>
                    <a:pt x="2505" y="3427"/>
                    <a:pt x="2401" y="3392"/>
                  </a:cubicBezTo>
                  <a:cubicBezTo>
                    <a:pt x="2369" y="3360"/>
                    <a:pt x="2351" y="3330"/>
                    <a:pt x="2314" y="3305"/>
                  </a:cubicBezTo>
                  <a:cubicBezTo>
                    <a:pt x="2302" y="3287"/>
                    <a:pt x="2272" y="3241"/>
                    <a:pt x="2259" y="3229"/>
                  </a:cubicBezTo>
                  <a:cubicBezTo>
                    <a:pt x="2236" y="3208"/>
                    <a:pt x="2183" y="3174"/>
                    <a:pt x="2183" y="3174"/>
                  </a:cubicBezTo>
                  <a:cubicBezTo>
                    <a:pt x="2162" y="3114"/>
                    <a:pt x="2116" y="3126"/>
                    <a:pt x="2096" y="3065"/>
                  </a:cubicBezTo>
                  <a:cubicBezTo>
                    <a:pt x="2100" y="3040"/>
                    <a:pt x="2100" y="3013"/>
                    <a:pt x="2107" y="2989"/>
                  </a:cubicBezTo>
                  <a:cubicBezTo>
                    <a:pt x="2115" y="2962"/>
                    <a:pt x="2157" y="2950"/>
                    <a:pt x="2107" y="2923"/>
                  </a:cubicBezTo>
                  <a:cubicBezTo>
                    <a:pt x="2084" y="2910"/>
                    <a:pt x="2056" y="2909"/>
                    <a:pt x="2030" y="2902"/>
                  </a:cubicBezTo>
                  <a:cubicBezTo>
                    <a:pt x="1995" y="2797"/>
                    <a:pt x="2052" y="2953"/>
                    <a:pt x="1987" y="2836"/>
                  </a:cubicBezTo>
                  <a:cubicBezTo>
                    <a:pt x="1974" y="2813"/>
                    <a:pt x="1974" y="2785"/>
                    <a:pt x="1965" y="2760"/>
                  </a:cubicBezTo>
                  <a:cubicBezTo>
                    <a:pt x="2011" y="2745"/>
                    <a:pt x="2024" y="2756"/>
                    <a:pt x="2063" y="2782"/>
                  </a:cubicBezTo>
                  <a:cubicBezTo>
                    <a:pt x="2162" y="2749"/>
                    <a:pt x="2016" y="2808"/>
                    <a:pt x="2107" y="2716"/>
                  </a:cubicBezTo>
                  <a:cubicBezTo>
                    <a:pt x="2123" y="2700"/>
                    <a:pt x="2172" y="2694"/>
                    <a:pt x="2172" y="2694"/>
                  </a:cubicBezTo>
                  <a:cubicBezTo>
                    <a:pt x="2217" y="2703"/>
                    <a:pt x="2256" y="2717"/>
                    <a:pt x="2303" y="2694"/>
                  </a:cubicBezTo>
                  <a:cubicBezTo>
                    <a:pt x="2325" y="2683"/>
                    <a:pt x="2314" y="2640"/>
                    <a:pt x="2336" y="2629"/>
                  </a:cubicBezTo>
                  <a:cubicBezTo>
                    <a:pt x="2377" y="2608"/>
                    <a:pt x="2426" y="2606"/>
                    <a:pt x="2467" y="2585"/>
                  </a:cubicBezTo>
                  <a:cubicBezTo>
                    <a:pt x="2523" y="2527"/>
                    <a:pt x="2549" y="2555"/>
                    <a:pt x="2619" y="2531"/>
                  </a:cubicBezTo>
                  <a:cubicBezTo>
                    <a:pt x="2634" y="2509"/>
                    <a:pt x="2648" y="2487"/>
                    <a:pt x="2663" y="2465"/>
                  </a:cubicBezTo>
                  <a:cubicBezTo>
                    <a:pt x="2670" y="2454"/>
                    <a:pt x="2685" y="2432"/>
                    <a:pt x="2685" y="2432"/>
                  </a:cubicBezTo>
                  <a:cubicBezTo>
                    <a:pt x="2729" y="2443"/>
                    <a:pt x="2757" y="2451"/>
                    <a:pt x="2794" y="2476"/>
                  </a:cubicBezTo>
                  <a:cubicBezTo>
                    <a:pt x="2816" y="2469"/>
                    <a:pt x="2837" y="2461"/>
                    <a:pt x="2859" y="2454"/>
                  </a:cubicBezTo>
                  <a:cubicBezTo>
                    <a:pt x="2872" y="2450"/>
                    <a:pt x="2879" y="2435"/>
                    <a:pt x="2892" y="2432"/>
                  </a:cubicBezTo>
                  <a:cubicBezTo>
                    <a:pt x="2924" y="2424"/>
                    <a:pt x="2957" y="2425"/>
                    <a:pt x="2990" y="2422"/>
                  </a:cubicBezTo>
                  <a:cubicBezTo>
                    <a:pt x="3026" y="2445"/>
                    <a:pt x="3057" y="2476"/>
                    <a:pt x="3099" y="2487"/>
                  </a:cubicBezTo>
                  <a:cubicBezTo>
                    <a:pt x="3142" y="2499"/>
                    <a:pt x="3230" y="2520"/>
                    <a:pt x="3230" y="2520"/>
                  </a:cubicBezTo>
                  <a:cubicBezTo>
                    <a:pt x="3245" y="2563"/>
                    <a:pt x="3264" y="2571"/>
                    <a:pt x="3307" y="2585"/>
                  </a:cubicBezTo>
                  <a:cubicBezTo>
                    <a:pt x="3295" y="2658"/>
                    <a:pt x="3276" y="2753"/>
                    <a:pt x="3361" y="2782"/>
                  </a:cubicBezTo>
                  <a:cubicBezTo>
                    <a:pt x="3395" y="2832"/>
                    <a:pt x="3394" y="2847"/>
                    <a:pt x="3492" y="2825"/>
                  </a:cubicBezTo>
                  <a:cubicBezTo>
                    <a:pt x="3503" y="2822"/>
                    <a:pt x="3486" y="2802"/>
                    <a:pt x="3481" y="2792"/>
                  </a:cubicBezTo>
                  <a:cubicBezTo>
                    <a:pt x="3475" y="2780"/>
                    <a:pt x="3466" y="2771"/>
                    <a:pt x="3459" y="2760"/>
                  </a:cubicBezTo>
                  <a:cubicBezTo>
                    <a:pt x="3463" y="2745"/>
                    <a:pt x="3456" y="2723"/>
                    <a:pt x="3470" y="2716"/>
                  </a:cubicBezTo>
                  <a:cubicBezTo>
                    <a:pt x="3487" y="2708"/>
                    <a:pt x="3508" y="2719"/>
                    <a:pt x="3525" y="2727"/>
                  </a:cubicBezTo>
                  <a:cubicBezTo>
                    <a:pt x="3539" y="2734"/>
                    <a:pt x="3545" y="2751"/>
                    <a:pt x="3558" y="2760"/>
                  </a:cubicBezTo>
                  <a:cubicBezTo>
                    <a:pt x="3594" y="2784"/>
                    <a:pt x="3648" y="2780"/>
                    <a:pt x="3689" y="2792"/>
                  </a:cubicBezTo>
                  <a:cubicBezTo>
                    <a:pt x="3706" y="2885"/>
                    <a:pt x="3725" y="2857"/>
                    <a:pt x="3830" y="2869"/>
                  </a:cubicBezTo>
                  <a:cubicBezTo>
                    <a:pt x="3896" y="2865"/>
                    <a:pt x="3962" y="2850"/>
                    <a:pt x="4027" y="2858"/>
                  </a:cubicBezTo>
                  <a:cubicBezTo>
                    <a:pt x="4053" y="2861"/>
                    <a:pt x="4082" y="2854"/>
                    <a:pt x="4082" y="2854"/>
                  </a:cubicBezTo>
                  <a:cubicBezTo>
                    <a:pt x="4110" y="2852"/>
                    <a:pt x="4121" y="2838"/>
                    <a:pt x="4137" y="2821"/>
                  </a:cubicBezTo>
                  <a:cubicBezTo>
                    <a:pt x="4153" y="2804"/>
                    <a:pt x="4177" y="2766"/>
                    <a:pt x="4179" y="2749"/>
                  </a:cubicBezTo>
                  <a:cubicBezTo>
                    <a:pt x="4175" y="2734"/>
                    <a:pt x="4158" y="2727"/>
                    <a:pt x="4147" y="2716"/>
                  </a:cubicBezTo>
                  <a:cubicBezTo>
                    <a:pt x="4114" y="2616"/>
                    <a:pt x="4129" y="2728"/>
                    <a:pt x="4137" y="2625"/>
                  </a:cubicBezTo>
                  <a:cubicBezTo>
                    <a:pt x="4145" y="2517"/>
                    <a:pt x="4170" y="2557"/>
                    <a:pt x="4114" y="2520"/>
                  </a:cubicBezTo>
                  <a:cubicBezTo>
                    <a:pt x="4107" y="2509"/>
                    <a:pt x="4101" y="2496"/>
                    <a:pt x="4092" y="2487"/>
                  </a:cubicBezTo>
                  <a:cubicBezTo>
                    <a:pt x="4083" y="2478"/>
                    <a:pt x="4067" y="2475"/>
                    <a:pt x="4059" y="2465"/>
                  </a:cubicBezTo>
                  <a:cubicBezTo>
                    <a:pt x="4052" y="2456"/>
                    <a:pt x="4058" y="2439"/>
                    <a:pt x="4049" y="2432"/>
                  </a:cubicBezTo>
                  <a:cubicBezTo>
                    <a:pt x="4027" y="2415"/>
                    <a:pt x="3998" y="2411"/>
                    <a:pt x="3972" y="2400"/>
                  </a:cubicBezTo>
                  <a:cubicBezTo>
                    <a:pt x="3954" y="2347"/>
                    <a:pt x="3968" y="2324"/>
                    <a:pt x="3918" y="2291"/>
                  </a:cubicBezTo>
                  <a:cubicBezTo>
                    <a:pt x="3910" y="2233"/>
                    <a:pt x="3898" y="2183"/>
                    <a:pt x="3885" y="2127"/>
                  </a:cubicBezTo>
                  <a:cubicBezTo>
                    <a:pt x="3882" y="2112"/>
                    <a:pt x="3885" y="2093"/>
                    <a:pt x="3874" y="2083"/>
                  </a:cubicBezTo>
                  <a:cubicBezTo>
                    <a:pt x="3857" y="2068"/>
                    <a:pt x="3831" y="2069"/>
                    <a:pt x="3809" y="2062"/>
                  </a:cubicBezTo>
                  <a:cubicBezTo>
                    <a:pt x="3796" y="2022"/>
                    <a:pt x="3784" y="1989"/>
                    <a:pt x="3765" y="1952"/>
                  </a:cubicBezTo>
                  <a:cubicBezTo>
                    <a:pt x="3760" y="1942"/>
                    <a:pt x="3762" y="1928"/>
                    <a:pt x="3754" y="1920"/>
                  </a:cubicBezTo>
                  <a:cubicBezTo>
                    <a:pt x="3729" y="1895"/>
                    <a:pt x="3616" y="1882"/>
                    <a:pt x="3579" y="1876"/>
                  </a:cubicBezTo>
                  <a:cubicBezTo>
                    <a:pt x="3628" y="1860"/>
                    <a:pt x="3649" y="1875"/>
                    <a:pt x="3667" y="1822"/>
                  </a:cubicBezTo>
                  <a:cubicBezTo>
                    <a:pt x="3671" y="1800"/>
                    <a:pt x="3665" y="1774"/>
                    <a:pt x="3678" y="1756"/>
                  </a:cubicBezTo>
                  <a:cubicBezTo>
                    <a:pt x="3721" y="1698"/>
                    <a:pt x="3770" y="1689"/>
                    <a:pt x="3830" y="1669"/>
                  </a:cubicBezTo>
                  <a:cubicBezTo>
                    <a:pt x="3859" y="1581"/>
                    <a:pt x="3815" y="1684"/>
                    <a:pt x="3874" y="1625"/>
                  </a:cubicBezTo>
                  <a:cubicBezTo>
                    <a:pt x="3879" y="1620"/>
                    <a:pt x="3896" y="1550"/>
                    <a:pt x="3896" y="1549"/>
                  </a:cubicBezTo>
                  <a:cubicBezTo>
                    <a:pt x="3917" y="1500"/>
                    <a:pt x="3981" y="1467"/>
                    <a:pt x="4016" y="1440"/>
                  </a:cubicBezTo>
                  <a:cubicBezTo>
                    <a:pt x="4023" y="1414"/>
                    <a:pt x="4013" y="1373"/>
                    <a:pt x="4038" y="1363"/>
                  </a:cubicBezTo>
                  <a:cubicBezTo>
                    <a:pt x="4082" y="1345"/>
                    <a:pt x="4132" y="1374"/>
                    <a:pt x="4179" y="1374"/>
                  </a:cubicBezTo>
                  <a:cubicBezTo>
                    <a:pt x="4248" y="1374"/>
                    <a:pt x="4318" y="1367"/>
                    <a:pt x="4387" y="1363"/>
                  </a:cubicBezTo>
                  <a:cubicBezTo>
                    <a:pt x="4436" y="1350"/>
                    <a:pt x="4422" y="1296"/>
                    <a:pt x="4453" y="1283"/>
                  </a:cubicBezTo>
                  <a:cubicBezTo>
                    <a:pt x="4484" y="1270"/>
                    <a:pt x="4539" y="1292"/>
                    <a:pt x="4572" y="1287"/>
                  </a:cubicBezTo>
                  <a:cubicBezTo>
                    <a:pt x="4695" y="1256"/>
                    <a:pt x="4546" y="1299"/>
                    <a:pt x="4649" y="1254"/>
                  </a:cubicBezTo>
                  <a:cubicBezTo>
                    <a:pt x="4715" y="1225"/>
                    <a:pt x="4669" y="1259"/>
                    <a:pt x="4725" y="1232"/>
                  </a:cubicBezTo>
                  <a:cubicBezTo>
                    <a:pt x="4815" y="1188"/>
                    <a:pt x="4910" y="1102"/>
                    <a:pt x="4976" y="1025"/>
                  </a:cubicBezTo>
                  <a:cubicBezTo>
                    <a:pt x="4993" y="1005"/>
                    <a:pt x="5011" y="985"/>
                    <a:pt x="5019" y="960"/>
                  </a:cubicBezTo>
                  <a:cubicBezTo>
                    <a:pt x="5026" y="938"/>
                    <a:pt x="5041" y="894"/>
                    <a:pt x="5041" y="894"/>
                  </a:cubicBezTo>
                  <a:cubicBezTo>
                    <a:pt x="5045" y="803"/>
                    <a:pt x="5075" y="687"/>
                    <a:pt x="5075" y="596"/>
                  </a:cubicBezTo>
                  <a:cubicBezTo>
                    <a:pt x="5076" y="534"/>
                    <a:pt x="5070" y="569"/>
                    <a:pt x="5064" y="519"/>
                  </a:cubicBezTo>
                  <a:cubicBezTo>
                    <a:pt x="5058" y="469"/>
                    <a:pt x="5047" y="326"/>
                    <a:pt x="5041" y="294"/>
                  </a:cubicBezTo>
                  <a:cubicBezTo>
                    <a:pt x="5037" y="305"/>
                    <a:pt x="5041" y="323"/>
                    <a:pt x="5030" y="327"/>
                  </a:cubicBezTo>
                  <a:cubicBezTo>
                    <a:pt x="5016" y="333"/>
                    <a:pt x="5001" y="320"/>
                    <a:pt x="4987" y="316"/>
                  </a:cubicBezTo>
                  <a:cubicBezTo>
                    <a:pt x="4965" y="309"/>
                    <a:pt x="4921" y="294"/>
                    <a:pt x="4921" y="294"/>
                  </a:cubicBezTo>
                  <a:cubicBezTo>
                    <a:pt x="4834" y="237"/>
                    <a:pt x="4882" y="255"/>
                    <a:pt x="4779" y="240"/>
                  </a:cubicBezTo>
                  <a:cubicBezTo>
                    <a:pt x="4742" y="182"/>
                    <a:pt x="4774" y="114"/>
                    <a:pt x="4725" y="65"/>
                  </a:cubicBezTo>
                  <a:cubicBezTo>
                    <a:pt x="4676" y="32"/>
                    <a:pt x="4621" y="33"/>
                    <a:pt x="4572" y="0"/>
                  </a:cubicBezTo>
                  <a:cubicBezTo>
                    <a:pt x="4541" y="29"/>
                    <a:pt x="4539" y="204"/>
                    <a:pt x="4539" y="240"/>
                  </a:cubicBezTo>
                  <a:cubicBezTo>
                    <a:pt x="4548" y="249"/>
                    <a:pt x="4559" y="215"/>
                    <a:pt x="4572" y="218"/>
                  </a:cubicBezTo>
                  <a:cubicBezTo>
                    <a:pt x="4585" y="221"/>
                    <a:pt x="4587" y="240"/>
                    <a:pt x="4594" y="251"/>
                  </a:cubicBezTo>
                  <a:cubicBezTo>
                    <a:pt x="4585" y="319"/>
                    <a:pt x="4579" y="441"/>
                    <a:pt x="4508" y="465"/>
                  </a:cubicBezTo>
                  <a:cubicBezTo>
                    <a:pt x="4486" y="461"/>
                    <a:pt x="4469" y="448"/>
                    <a:pt x="4453" y="432"/>
                  </a:cubicBezTo>
                  <a:cubicBezTo>
                    <a:pt x="4444" y="423"/>
                    <a:pt x="4500" y="409"/>
                    <a:pt x="4508" y="399"/>
                  </a:cubicBezTo>
                  <a:cubicBezTo>
                    <a:pt x="4519" y="387"/>
                    <a:pt x="4472" y="381"/>
                    <a:pt x="4475" y="367"/>
                  </a:cubicBezTo>
                  <a:cubicBezTo>
                    <a:pt x="4478" y="353"/>
                    <a:pt x="4526" y="326"/>
                    <a:pt x="4529" y="316"/>
                  </a:cubicBezTo>
                  <a:cubicBezTo>
                    <a:pt x="4518" y="312"/>
                    <a:pt x="4506" y="300"/>
                    <a:pt x="4496" y="305"/>
                  </a:cubicBezTo>
                  <a:cubicBezTo>
                    <a:pt x="4483" y="319"/>
                    <a:pt x="4473" y="378"/>
                    <a:pt x="4453" y="399"/>
                  </a:cubicBezTo>
                  <a:cubicBezTo>
                    <a:pt x="4418" y="411"/>
                    <a:pt x="4413" y="428"/>
                    <a:pt x="4377" y="432"/>
                  </a:cubicBezTo>
                  <a:cubicBezTo>
                    <a:pt x="4360" y="481"/>
                    <a:pt x="4326" y="452"/>
                    <a:pt x="4279" y="476"/>
                  </a:cubicBezTo>
                  <a:cubicBezTo>
                    <a:pt x="4275" y="494"/>
                    <a:pt x="4254" y="483"/>
                    <a:pt x="4256" y="502"/>
                  </a:cubicBezTo>
                  <a:cubicBezTo>
                    <a:pt x="4262" y="558"/>
                    <a:pt x="4303" y="571"/>
                    <a:pt x="4344" y="585"/>
                  </a:cubicBezTo>
                  <a:cubicBezTo>
                    <a:pt x="4325" y="642"/>
                    <a:pt x="4295" y="615"/>
                    <a:pt x="4234" y="632"/>
                  </a:cubicBezTo>
                  <a:cubicBezTo>
                    <a:pt x="4203" y="726"/>
                    <a:pt x="4260" y="588"/>
                    <a:pt x="4158" y="676"/>
                  </a:cubicBezTo>
                  <a:cubicBezTo>
                    <a:pt x="4144" y="688"/>
                    <a:pt x="4154" y="746"/>
                    <a:pt x="4136" y="763"/>
                  </a:cubicBezTo>
                  <a:cubicBezTo>
                    <a:pt x="4128" y="771"/>
                    <a:pt x="4114" y="770"/>
                    <a:pt x="4103" y="774"/>
                  </a:cubicBezTo>
                  <a:cubicBezTo>
                    <a:pt x="4107" y="760"/>
                    <a:pt x="4122" y="743"/>
                    <a:pt x="4114" y="731"/>
                  </a:cubicBezTo>
                  <a:cubicBezTo>
                    <a:pt x="4107" y="721"/>
                    <a:pt x="4092" y="744"/>
                    <a:pt x="4081" y="742"/>
                  </a:cubicBezTo>
                  <a:cubicBezTo>
                    <a:pt x="4068" y="740"/>
                    <a:pt x="4061" y="726"/>
                    <a:pt x="4049" y="720"/>
                  </a:cubicBezTo>
                  <a:cubicBezTo>
                    <a:pt x="4039" y="715"/>
                    <a:pt x="4027" y="713"/>
                    <a:pt x="4016" y="709"/>
                  </a:cubicBezTo>
                  <a:cubicBezTo>
                    <a:pt x="3971" y="724"/>
                    <a:pt x="3940" y="713"/>
                    <a:pt x="3896" y="698"/>
                  </a:cubicBezTo>
                  <a:cubicBezTo>
                    <a:pt x="3908" y="617"/>
                    <a:pt x="3878" y="702"/>
                    <a:pt x="3860" y="639"/>
                  </a:cubicBezTo>
                  <a:cubicBezTo>
                    <a:pt x="3857" y="628"/>
                    <a:pt x="3740" y="610"/>
                    <a:pt x="3729" y="607"/>
                  </a:cubicBezTo>
                  <a:cubicBezTo>
                    <a:pt x="3668" y="593"/>
                    <a:pt x="3761" y="538"/>
                    <a:pt x="3699" y="534"/>
                  </a:cubicBezTo>
                  <a:cubicBezTo>
                    <a:pt x="3629" y="510"/>
                    <a:pt x="3703" y="524"/>
                    <a:pt x="3645" y="556"/>
                  </a:cubicBezTo>
                  <a:cubicBezTo>
                    <a:pt x="3622" y="569"/>
                    <a:pt x="3595" y="572"/>
                    <a:pt x="3569" y="578"/>
                  </a:cubicBezTo>
                  <a:cubicBezTo>
                    <a:pt x="3486" y="597"/>
                    <a:pt x="3402" y="619"/>
                    <a:pt x="3318" y="632"/>
                  </a:cubicBezTo>
                  <a:cubicBezTo>
                    <a:pt x="3291" y="650"/>
                    <a:pt x="3275" y="654"/>
                    <a:pt x="3263" y="687"/>
                  </a:cubicBezTo>
                  <a:cubicBezTo>
                    <a:pt x="3256" y="705"/>
                    <a:pt x="3261" y="726"/>
                    <a:pt x="3252" y="742"/>
                  </a:cubicBezTo>
                  <a:cubicBezTo>
                    <a:pt x="3245" y="753"/>
                    <a:pt x="3230" y="755"/>
                    <a:pt x="3219" y="763"/>
                  </a:cubicBezTo>
                  <a:cubicBezTo>
                    <a:pt x="3184" y="788"/>
                    <a:pt x="3149" y="812"/>
                    <a:pt x="3110" y="829"/>
                  </a:cubicBezTo>
                  <a:cubicBezTo>
                    <a:pt x="3092" y="837"/>
                    <a:pt x="3027" y="858"/>
                    <a:pt x="3001" y="862"/>
                  </a:cubicBezTo>
                  <a:cubicBezTo>
                    <a:pt x="2951" y="870"/>
                    <a:pt x="2849" y="883"/>
                    <a:pt x="2849" y="883"/>
                  </a:cubicBezTo>
                  <a:cubicBezTo>
                    <a:pt x="2838" y="894"/>
                    <a:pt x="2824" y="902"/>
                    <a:pt x="2816" y="916"/>
                  </a:cubicBezTo>
                  <a:cubicBezTo>
                    <a:pt x="2805" y="936"/>
                    <a:pt x="2794" y="982"/>
                    <a:pt x="2794" y="982"/>
                  </a:cubicBezTo>
                  <a:cubicBezTo>
                    <a:pt x="2785" y="1054"/>
                    <a:pt x="2797" y="1131"/>
                    <a:pt x="2772" y="1200"/>
                  </a:cubicBezTo>
                  <a:cubicBezTo>
                    <a:pt x="2768" y="1211"/>
                    <a:pt x="2750" y="1193"/>
                    <a:pt x="2739" y="1189"/>
                  </a:cubicBezTo>
                  <a:cubicBezTo>
                    <a:pt x="2732" y="1178"/>
                    <a:pt x="2724" y="1168"/>
                    <a:pt x="2718" y="1156"/>
                  </a:cubicBezTo>
                  <a:cubicBezTo>
                    <a:pt x="2713" y="1146"/>
                    <a:pt x="2715" y="1131"/>
                    <a:pt x="2707" y="1123"/>
                  </a:cubicBezTo>
                  <a:cubicBezTo>
                    <a:pt x="2699" y="1115"/>
                    <a:pt x="2685" y="1115"/>
                    <a:pt x="2674" y="1112"/>
                  </a:cubicBezTo>
                  <a:cubicBezTo>
                    <a:pt x="2649" y="1105"/>
                    <a:pt x="2623" y="1098"/>
                    <a:pt x="2598" y="1091"/>
                  </a:cubicBezTo>
                  <a:cubicBezTo>
                    <a:pt x="2583" y="1080"/>
                    <a:pt x="2564" y="1074"/>
                    <a:pt x="2554" y="1058"/>
                  </a:cubicBezTo>
                  <a:cubicBezTo>
                    <a:pt x="2493" y="960"/>
                    <a:pt x="2592" y="1034"/>
                    <a:pt x="2510" y="982"/>
                  </a:cubicBezTo>
                  <a:cubicBezTo>
                    <a:pt x="2451" y="891"/>
                    <a:pt x="2493" y="919"/>
                    <a:pt x="2379" y="905"/>
                  </a:cubicBezTo>
                  <a:cubicBezTo>
                    <a:pt x="2365" y="894"/>
                    <a:pt x="2345" y="888"/>
                    <a:pt x="2336" y="872"/>
                  </a:cubicBezTo>
                  <a:cubicBezTo>
                    <a:pt x="2325" y="853"/>
                    <a:pt x="2341" y="823"/>
                    <a:pt x="2325" y="807"/>
                  </a:cubicBezTo>
                  <a:cubicBezTo>
                    <a:pt x="2309" y="792"/>
                    <a:pt x="2264" y="764"/>
                    <a:pt x="2239" y="759"/>
                  </a:cubicBezTo>
                  <a:cubicBezTo>
                    <a:pt x="2214" y="754"/>
                    <a:pt x="2190" y="768"/>
                    <a:pt x="2172" y="774"/>
                  </a:cubicBezTo>
                  <a:cubicBezTo>
                    <a:pt x="2088" y="746"/>
                    <a:pt x="2182" y="765"/>
                    <a:pt x="2129" y="796"/>
                  </a:cubicBezTo>
                  <a:cubicBezTo>
                    <a:pt x="2049" y="843"/>
                    <a:pt x="2063" y="763"/>
                    <a:pt x="2063" y="851"/>
                  </a:cubicBezTo>
                  <a:cubicBezTo>
                    <a:pt x="2051" y="860"/>
                    <a:pt x="2022" y="864"/>
                    <a:pt x="2026" y="879"/>
                  </a:cubicBezTo>
                  <a:cubicBezTo>
                    <a:pt x="2030" y="895"/>
                    <a:pt x="2064" y="881"/>
                    <a:pt x="2074" y="894"/>
                  </a:cubicBezTo>
                  <a:cubicBezTo>
                    <a:pt x="2098" y="925"/>
                    <a:pt x="2035" y="936"/>
                    <a:pt x="2030" y="938"/>
                  </a:cubicBezTo>
                  <a:cubicBezTo>
                    <a:pt x="2014" y="890"/>
                    <a:pt x="2015" y="877"/>
                    <a:pt x="1965" y="862"/>
                  </a:cubicBezTo>
                  <a:cubicBezTo>
                    <a:pt x="1954" y="865"/>
                    <a:pt x="1940" y="864"/>
                    <a:pt x="1932" y="872"/>
                  </a:cubicBezTo>
                  <a:cubicBezTo>
                    <a:pt x="1924" y="880"/>
                    <a:pt x="1926" y="895"/>
                    <a:pt x="1921" y="905"/>
                  </a:cubicBezTo>
                  <a:cubicBezTo>
                    <a:pt x="1903" y="941"/>
                    <a:pt x="1899" y="938"/>
                    <a:pt x="1867" y="960"/>
                  </a:cubicBezTo>
                  <a:cubicBezTo>
                    <a:pt x="1815" y="955"/>
                    <a:pt x="1743" y="932"/>
                    <a:pt x="1692" y="949"/>
                  </a:cubicBezTo>
                  <a:cubicBezTo>
                    <a:pt x="1685" y="938"/>
                    <a:pt x="1663" y="927"/>
                    <a:pt x="1670" y="916"/>
                  </a:cubicBezTo>
                  <a:cubicBezTo>
                    <a:pt x="1683" y="893"/>
                    <a:pt x="1736" y="872"/>
                    <a:pt x="1736" y="872"/>
                  </a:cubicBezTo>
                  <a:cubicBezTo>
                    <a:pt x="1725" y="865"/>
                    <a:pt x="1715" y="856"/>
                    <a:pt x="1703" y="851"/>
                  </a:cubicBezTo>
                  <a:cubicBezTo>
                    <a:pt x="1647" y="828"/>
                    <a:pt x="1626" y="857"/>
                    <a:pt x="1725" y="807"/>
                  </a:cubicBezTo>
                  <a:cubicBezTo>
                    <a:pt x="1721" y="796"/>
                    <a:pt x="1725" y="777"/>
                    <a:pt x="1714" y="774"/>
                  </a:cubicBezTo>
                  <a:cubicBezTo>
                    <a:pt x="1687" y="773"/>
                    <a:pt x="1598" y="722"/>
                    <a:pt x="1562" y="727"/>
                  </a:cubicBezTo>
                  <a:cubicBezTo>
                    <a:pt x="1526" y="732"/>
                    <a:pt x="1516" y="808"/>
                    <a:pt x="1496" y="807"/>
                  </a:cubicBezTo>
                  <a:cubicBezTo>
                    <a:pt x="1520" y="735"/>
                    <a:pt x="1512" y="734"/>
                    <a:pt x="1441" y="720"/>
                  </a:cubicBezTo>
                  <a:cubicBezTo>
                    <a:pt x="1445" y="702"/>
                    <a:pt x="1458" y="683"/>
                    <a:pt x="1452" y="665"/>
                  </a:cubicBezTo>
                  <a:cubicBezTo>
                    <a:pt x="1448" y="654"/>
                    <a:pt x="1424" y="664"/>
                    <a:pt x="1419" y="654"/>
                  </a:cubicBezTo>
                  <a:cubicBezTo>
                    <a:pt x="1402" y="622"/>
                    <a:pt x="1452" y="615"/>
                    <a:pt x="1463" y="611"/>
                  </a:cubicBezTo>
                  <a:cubicBezTo>
                    <a:pt x="1493" y="520"/>
                    <a:pt x="1381" y="459"/>
                    <a:pt x="1321" y="414"/>
                  </a:cubicBezTo>
                  <a:cubicBezTo>
                    <a:pt x="1317" y="403"/>
                    <a:pt x="1306" y="392"/>
                    <a:pt x="1310" y="382"/>
                  </a:cubicBezTo>
                  <a:cubicBezTo>
                    <a:pt x="1315" y="370"/>
                    <a:pt x="1335" y="370"/>
                    <a:pt x="1343" y="360"/>
                  </a:cubicBezTo>
                  <a:cubicBezTo>
                    <a:pt x="1351" y="350"/>
                    <a:pt x="1382" y="277"/>
                    <a:pt x="1387" y="262"/>
                  </a:cubicBezTo>
                  <a:cubicBezTo>
                    <a:pt x="1373" y="192"/>
                    <a:pt x="1381" y="225"/>
                    <a:pt x="1365" y="163"/>
                  </a:cubicBezTo>
                  <a:close/>
                </a:path>
              </a:pathLst>
            </a:custGeom>
            <a:solidFill>
              <a:schemeClr val="tx2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dirty="0">
                <a:latin typeface="+mn-ea"/>
              </a:endParaRPr>
            </a:p>
          </p:txBody>
        </p:sp>
        <p:sp>
          <p:nvSpPr>
            <p:cNvPr id="20504" name="未知"/>
            <p:cNvSpPr/>
            <p:nvPr/>
          </p:nvSpPr>
          <p:spPr>
            <a:xfrm>
              <a:off x="1559" y="452"/>
              <a:ext cx="257" cy="346"/>
            </a:xfrm>
            <a:custGeom>
              <a:avLst/>
              <a:gdLst>
                <a:gd name="txL" fmla="*/ 0 w 257"/>
                <a:gd name="txT" fmla="*/ 0 h 346"/>
                <a:gd name="txR" fmla="*/ 257 w 257"/>
                <a:gd name="txB" fmla="*/ 346 h 346"/>
              </a:gdLst>
              <a:ahLst/>
              <a:cxnLst>
                <a:cxn ang="0">
                  <a:pos x="0" y="147"/>
                </a:cxn>
                <a:cxn ang="0">
                  <a:pos x="66" y="288"/>
                </a:cxn>
                <a:cxn ang="0">
                  <a:pos x="131" y="310"/>
                </a:cxn>
                <a:cxn ang="0">
                  <a:pos x="164" y="321"/>
                </a:cxn>
                <a:cxn ang="0">
                  <a:pos x="175" y="256"/>
                </a:cxn>
                <a:cxn ang="0">
                  <a:pos x="197" y="223"/>
                </a:cxn>
                <a:cxn ang="0">
                  <a:pos x="175" y="59"/>
                </a:cxn>
                <a:cxn ang="0">
                  <a:pos x="87" y="16"/>
                </a:cxn>
                <a:cxn ang="0">
                  <a:pos x="0" y="81"/>
                </a:cxn>
                <a:cxn ang="0">
                  <a:pos x="0" y="147"/>
                </a:cxn>
              </a:cxnLst>
              <a:rect l="txL" t="txT" r="txR" b="txB"/>
              <a:pathLst>
                <a:path w="257" h="346">
                  <a:moveTo>
                    <a:pt x="0" y="147"/>
                  </a:moveTo>
                  <a:cubicBezTo>
                    <a:pt x="16" y="209"/>
                    <a:pt x="28" y="231"/>
                    <a:pt x="66" y="288"/>
                  </a:cubicBezTo>
                  <a:cubicBezTo>
                    <a:pt x="79" y="307"/>
                    <a:pt x="109" y="303"/>
                    <a:pt x="131" y="310"/>
                  </a:cubicBezTo>
                  <a:cubicBezTo>
                    <a:pt x="142" y="314"/>
                    <a:pt x="164" y="321"/>
                    <a:pt x="164" y="321"/>
                  </a:cubicBezTo>
                  <a:cubicBezTo>
                    <a:pt x="228" y="225"/>
                    <a:pt x="160" y="346"/>
                    <a:pt x="175" y="256"/>
                  </a:cubicBezTo>
                  <a:cubicBezTo>
                    <a:pt x="177" y="243"/>
                    <a:pt x="190" y="234"/>
                    <a:pt x="197" y="223"/>
                  </a:cubicBezTo>
                  <a:cubicBezTo>
                    <a:pt x="215" y="167"/>
                    <a:pt x="257" y="87"/>
                    <a:pt x="175" y="59"/>
                  </a:cubicBezTo>
                  <a:cubicBezTo>
                    <a:pt x="155" y="0"/>
                    <a:pt x="145" y="1"/>
                    <a:pt x="87" y="16"/>
                  </a:cubicBezTo>
                  <a:cubicBezTo>
                    <a:pt x="59" y="59"/>
                    <a:pt x="42" y="53"/>
                    <a:pt x="0" y="81"/>
                  </a:cubicBezTo>
                  <a:cubicBezTo>
                    <a:pt x="13" y="133"/>
                    <a:pt x="18" y="111"/>
                    <a:pt x="0" y="147"/>
                  </a:cubicBezTo>
                  <a:close/>
                </a:path>
              </a:pathLst>
            </a:cu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dirty="0">
                <a:latin typeface="+mn-ea"/>
              </a:endParaRPr>
            </a:p>
          </p:txBody>
        </p:sp>
        <p:sp>
          <p:nvSpPr>
            <p:cNvPr id="20505" name="未知"/>
            <p:cNvSpPr/>
            <p:nvPr/>
          </p:nvSpPr>
          <p:spPr>
            <a:xfrm>
              <a:off x="1876" y="768"/>
              <a:ext cx="199" cy="211"/>
            </a:xfrm>
            <a:custGeom>
              <a:avLst/>
              <a:gdLst>
                <a:gd name="txL" fmla="*/ 0 w 199"/>
                <a:gd name="txT" fmla="*/ 0 h 211"/>
                <a:gd name="txR" fmla="*/ 199 w 199"/>
                <a:gd name="txB" fmla="*/ 211 h 211"/>
              </a:gdLst>
              <a:ahLst/>
              <a:cxnLst>
                <a:cxn ang="0">
                  <a:pos x="0" y="60"/>
                </a:cxn>
                <a:cxn ang="0">
                  <a:pos x="21" y="169"/>
                </a:cxn>
                <a:cxn ang="0">
                  <a:pos x="65" y="180"/>
                </a:cxn>
                <a:cxn ang="0">
                  <a:pos x="174" y="180"/>
                </a:cxn>
                <a:cxn ang="0">
                  <a:pos x="174" y="114"/>
                </a:cxn>
                <a:cxn ang="0">
                  <a:pos x="87" y="92"/>
                </a:cxn>
                <a:cxn ang="0">
                  <a:pos x="0" y="60"/>
                </a:cxn>
              </a:cxnLst>
              <a:rect l="txL" t="txT" r="txR" b="txB"/>
              <a:pathLst>
                <a:path w="199" h="211">
                  <a:moveTo>
                    <a:pt x="0" y="60"/>
                  </a:moveTo>
                  <a:cubicBezTo>
                    <a:pt x="11" y="95"/>
                    <a:pt x="1" y="138"/>
                    <a:pt x="21" y="169"/>
                  </a:cubicBezTo>
                  <a:cubicBezTo>
                    <a:pt x="29" y="182"/>
                    <a:pt x="50" y="176"/>
                    <a:pt x="65" y="180"/>
                  </a:cubicBezTo>
                  <a:cubicBezTo>
                    <a:pt x="114" y="211"/>
                    <a:pt x="122" y="197"/>
                    <a:pt x="174" y="180"/>
                  </a:cubicBezTo>
                  <a:cubicBezTo>
                    <a:pt x="179" y="166"/>
                    <a:pt x="199" y="128"/>
                    <a:pt x="174" y="114"/>
                  </a:cubicBezTo>
                  <a:cubicBezTo>
                    <a:pt x="148" y="99"/>
                    <a:pt x="87" y="92"/>
                    <a:pt x="87" y="92"/>
                  </a:cubicBezTo>
                  <a:cubicBezTo>
                    <a:pt x="72" y="47"/>
                    <a:pt x="27" y="0"/>
                    <a:pt x="0" y="60"/>
                  </a:cubicBezTo>
                  <a:close/>
                </a:path>
              </a:pathLst>
            </a:cu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dirty="0">
                <a:latin typeface="+mn-ea"/>
              </a:endParaRPr>
            </a:p>
          </p:txBody>
        </p:sp>
        <p:sp>
          <p:nvSpPr>
            <p:cNvPr id="20506" name="未知"/>
            <p:cNvSpPr/>
            <p:nvPr/>
          </p:nvSpPr>
          <p:spPr>
            <a:xfrm>
              <a:off x="1738" y="773"/>
              <a:ext cx="61" cy="169"/>
            </a:xfrm>
            <a:custGeom>
              <a:avLst/>
              <a:gdLst>
                <a:gd name="txL" fmla="*/ 0 w 61"/>
                <a:gd name="txT" fmla="*/ 0 h 169"/>
                <a:gd name="txR" fmla="*/ 61 w 61"/>
                <a:gd name="txB" fmla="*/ 169 h 169"/>
              </a:gdLst>
              <a:ahLst/>
              <a:cxnLst>
                <a:cxn ang="0">
                  <a:pos x="28" y="0"/>
                </a:cxn>
                <a:cxn ang="0">
                  <a:pos x="28" y="153"/>
                </a:cxn>
                <a:cxn ang="0">
                  <a:pos x="50" y="87"/>
                </a:cxn>
                <a:cxn ang="0">
                  <a:pos x="61" y="55"/>
                </a:cxn>
                <a:cxn ang="0">
                  <a:pos x="28" y="0"/>
                </a:cxn>
              </a:cxnLst>
              <a:rect l="txL" t="txT" r="txR" b="txB"/>
              <a:pathLst>
                <a:path w="61" h="169">
                  <a:moveTo>
                    <a:pt x="28" y="0"/>
                  </a:moveTo>
                  <a:cubicBezTo>
                    <a:pt x="21" y="37"/>
                    <a:pt x="0" y="125"/>
                    <a:pt x="28" y="153"/>
                  </a:cubicBezTo>
                  <a:cubicBezTo>
                    <a:pt x="44" y="169"/>
                    <a:pt x="43" y="109"/>
                    <a:pt x="50" y="87"/>
                  </a:cubicBezTo>
                  <a:cubicBezTo>
                    <a:pt x="54" y="76"/>
                    <a:pt x="61" y="55"/>
                    <a:pt x="61" y="55"/>
                  </a:cubicBezTo>
                  <a:cubicBezTo>
                    <a:pt x="14" y="39"/>
                    <a:pt x="28" y="56"/>
                    <a:pt x="28" y="0"/>
                  </a:cubicBezTo>
                  <a:close/>
                </a:path>
              </a:pathLst>
            </a:cu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dirty="0">
                <a:latin typeface="+mn-ea"/>
              </a:endParaRPr>
            </a:p>
          </p:txBody>
        </p:sp>
        <p:sp>
          <p:nvSpPr>
            <p:cNvPr id="20507" name="未知"/>
            <p:cNvSpPr/>
            <p:nvPr/>
          </p:nvSpPr>
          <p:spPr>
            <a:xfrm>
              <a:off x="1832" y="1037"/>
              <a:ext cx="109" cy="85"/>
            </a:xfrm>
            <a:custGeom>
              <a:avLst/>
              <a:gdLst>
                <a:gd name="txL" fmla="*/ 0 w 109"/>
                <a:gd name="txT" fmla="*/ 0 h 85"/>
                <a:gd name="txR" fmla="*/ 109 w 109"/>
                <a:gd name="txB" fmla="*/ 85 h 85"/>
              </a:gdLst>
              <a:ahLst/>
              <a:cxnLst>
                <a:cxn ang="0">
                  <a:pos x="0" y="9"/>
                </a:cxn>
                <a:cxn ang="0">
                  <a:pos x="44" y="52"/>
                </a:cxn>
                <a:cxn ang="0">
                  <a:pos x="109" y="85"/>
                </a:cxn>
                <a:cxn ang="0">
                  <a:pos x="98" y="42"/>
                </a:cxn>
                <a:cxn ang="0">
                  <a:pos x="65" y="31"/>
                </a:cxn>
                <a:cxn ang="0">
                  <a:pos x="0" y="9"/>
                </a:cxn>
              </a:cxnLst>
              <a:rect l="txL" t="txT" r="txR" b="txB"/>
              <a:pathLst>
                <a:path w="109" h="85">
                  <a:moveTo>
                    <a:pt x="0" y="9"/>
                  </a:moveTo>
                  <a:cubicBezTo>
                    <a:pt x="71" y="33"/>
                    <a:pt x="3" y="0"/>
                    <a:pt x="44" y="52"/>
                  </a:cubicBezTo>
                  <a:cubicBezTo>
                    <a:pt x="60" y="72"/>
                    <a:pt x="87" y="78"/>
                    <a:pt x="109" y="85"/>
                  </a:cubicBezTo>
                  <a:cubicBezTo>
                    <a:pt x="105" y="71"/>
                    <a:pt x="107" y="53"/>
                    <a:pt x="98" y="42"/>
                  </a:cubicBezTo>
                  <a:cubicBezTo>
                    <a:pt x="91" y="33"/>
                    <a:pt x="75" y="36"/>
                    <a:pt x="65" y="31"/>
                  </a:cubicBezTo>
                  <a:cubicBezTo>
                    <a:pt x="9" y="3"/>
                    <a:pt x="58" y="9"/>
                    <a:pt x="0" y="9"/>
                  </a:cubicBezTo>
                  <a:close/>
                </a:path>
              </a:pathLst>
            </a:custGeom>
            <a:solidFill>
              <a:schemeClr val="tx1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dirty="0">
                <a:latin typeface="+mn-ea"/>
              </a:endParaRPr>
            </a:p>
          </p:txBody>
        </p:sp>
        <p:sp>
          <p:nvSpPr>
            <p:cNvPr id="20508" name="未知"/>
            <p:cNvSpPr/>
            <p:nvPr/>
          </p:nvSpPr>
          <p:spPr>
            <a:xfrm>
              <a:off x="2465" y="922"/>
              <a:ext cx="131" cy="233"/>
            </a:xfrm>
            <a:custGeom>
              <a:avLst/>
              <a:gdLst>
                <a:gd name="txL" fmla="*/ 0 w 131"/>
                <a:gd name="txT" fmla="*/ 0 h 233"/>
                <a:gd name="txR" fmla="*/ 131 w 131"/>
                <a:gd name="txB" fmla="*/ 233 h 233"/>
              </a:gdLst>
              <a:ahLst/>
              <a:cxnLst>
                <a:cxn ang="0">
                  <a:pos x="21" y="26"/>
                </a:cxn>
                <a:cxn ang="0">
                  <a:pos x="32" y="91"/>
                </a:cxn>
                <a:cxn ang="0">
                  <a:pos x="65" y="102"/>
                </a:cxn>
                <a:cxn ang="0">
                  <a:pos x="0" y="135"/>
                </a:cxn>
                <a:cxn ang="0">
                  <a:pos x="11" y="167"/>
                </a:cxn>
                <a:cxn ang="0">
                  <a:pos x="32" y="233"/>
                </a:cxn>
                <a:cxn ang="0">
                  <a:pos x="109" y="211"/>
                </a:cxn>
                <a:cxn ang="0">
                  <a:pos x="131" y="178"/>
                </a:cxn>
                <a:cxn ang="0">
                  <a:pos x="120" y="146"/>
                </a:cxn>
                <a:cxn ang="0">
                  <a:pos x="109" y="102"/>
                </a:cxn>
                <a:cxn ang="0">
                  <a:pos x="98" y="69"/>
                </a:cxn>
                <a:cxn ang="0">
                  <a:pos x="21" y="26"/>
                </a:cxn>
              </a:cxnLst>
              <a:rect l="txL" t="txT" r="txR" b="txB"/>
              <a:pathLst>
                <a:path w="131" h="233">
                  <a:moveTo>
                    <a:pt x="21" y="26"/>
                  </a:moveTo>
                  <a:cubicBezTo>
                    <a:pt x="25" y="48"/>
                    <a:pt x="21" y="72"/>
                    <a:pt x="32" y="91"/>
                  </a:cubicBezTo>
                  <a:cubicBezTo>
                    <a:pt x="38" y="101"/>
                    <a:pt x="65" y="90"/>
                    <a:pt x="65" y="102"/>
                  </a:cubicBezTo>
                  <a:cubicBezTo>
                    <a:pt x="65" y="116"/>
                    <a:pt x="8" y="132"/>
                    <a:pt x="0" y="135"/>
                  </a:cubicBezTo>
                  <a:cubicBezTo>
                    <a:pt x="4" y="146"/>
                    <a:pt x="7" y="156"/>
                    <a:pt x="11" y="167"/>
                  </a:cubicBezTo>
                  <a:cubicBezTo>
                    <a:pt x="18" y="189"/>
                    <a:pt x="32" y="233"/>
                    <a:pt x="32" y="233"/>
                  </a:cubicBezTo>
                  <a:cubicBezTo>
                    <a:pt x="56" y="161"/>
                    <a:pt x="20" y="233"/>
                    <a:pt x="109" y="211"/>
                  </a:cubicBezTo>
                  <a:cubicBezTo>
                    <a:pt x="122" y="208"/>
                    <a:pt x="124" y="189"/>
                    <a:pt x="131" y="178"/>
                  </a:cubicBezTo>
                  <a:cubicBezTo>
                    <a:pt x="127" y="167"/>
                    <a:pt x="128" y="154"/>
                    <a:pt x="120" y="146"/>
                  </a:cubicBezTo>
                  <a:cubicBezTo>
                    <a:pt x="86" y="113"/>
                    <a:pt x="67" y="165"/>
                    <a:pt x="109" y="102"/>
                  </a:cubicBezTo>
                  <a:cubicBezTo>
                    <a:pt x="105" y="91"/>
                    <a:pt x="107" y="76"/>
                    <a:pt x="98" y="69"/>
                  </a:cubicBezTo>
                  <a:cubicBezTo>
                    <a:pt x="1" y="0"/>
                    <a:pt x="51" y="83"/>
                    <a:pt x="21" y="26"/>
                  </a:cubicBezTo>
                  <a:close/>
                </a:path>
              </a:pathLst>
            </a:custGeom>
            <a:solidFill>
              <a:schemeClr val="tx1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dirty="0">
                <a:latin typeface="+mn-ea"/>
              </a:endParaRPr>
            </a:p>
          </p:txBody>
        </p:sp>
        <p:sp>
          <p:nvSpPr>
            <p:cNvPr id="20509" name="未知"/>
            <p:cNvSpPr/>
            <p:nvPr/>
          </p:nvSpPr>
          <p:spPr>
            <a:xfrm>
              <a:off x="2681" y="1253"/>
              <a:ext cx="103" cy="120"/>
            </a:xfrm>
            <a:custGeom>
              <a:avLst/>
              <a:gdLst>
                <a:gd name="txL" fmla="*/ 0 w 103"/>
                <a:gd name="txT" fmla="*/ 0 h 120"/>
                <a:gd name="txR" fmla="*/ 103 w 103"/>
                <a:gd name="txB" fmla="*/ 120 h 120"/>
              </a:gdLst>
              <a:ahLst/>
              <a:cxnLst>
                <a:cxn ang="0">
                  <a:pos x="2" y="0"/>
                </a:cxn>
                <a:cxn ang="0">
                  <a:pos x="78" y="120"/>
                </a:cxn>
                <a:cxn ang="0">
                  <a:pos x="100" y="87"/>
                </a:cxn>
                <a:cxn ang="0">
                  <a:pos x="67" y="66"/>
                </a:cxn>
                <a:cxn ang="0">
                  <a:pos x="2" y="0"/>
                </a:cxn>
              </a:cxnLst>
              <a:rect l="txL" t="txT" r="txR" b="txB"/>
              <a:pathLst>
                <a:path w="103" h="120">
                  <a:moveTo>
                    <a:pt x="2" y="0"/>
                  </a:moveTo>
                  <a:cubicBezTo>
                    <a:pt x="14" y="81"/>
                    <a:pt x="0" y="100"/>
                    <a:pt x="78" y="120"/>
                  </a:cubicBezTo>
                  <a:cubicBezTo>
                    <a:pt x="85" y="109"/>
                    <a:pt x="103" y="100"/>
                    <a:pt x="100" y="87"/>
                  </a:cubicBezTo>
                  <a:cubicBezTo>
                    <a:pt x="97" y="74"/>
                    <a:pt x="75" y="76"/>
                    <a:pt x="67" y="66"/>
                  </a:cubicBezTo>
                  <a:cubicBezTo>
                    <a:pt x="46" y="40"/>
                    <a:pt x="53" y="0"/>
                    <a:pt x="2" y="0"/>
                  </a:cubicBezTo>
                  <a:close/>
                </a:path>
              </a:pathLst>
            </a:custGeom>
            <a:solidFill>
              <a:schemeClr val="tx1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dirty="0">
                <a:latin typeface="+mn-ea"/>
              </a:endParaRPr>
            </a:p>
          </p:txBody>
        </p:sp>
        <p:sp>
          <p:nvSpPr>
            <p:cNvPr id="20510" name="未知"/>
            <p:cNvSpPr/>
            <p:nvPr/>
          </p:nvSpPr>
          <p:spPr>
            <a:xfrm>
              <a:off x="2879" y="625"/>
              <a:ext cx="134" cy="202"/>
            </a:xfrm>
            <a:custGeom>
              <a:avLst/>
              <a:gdLst>
                <a:gd name="txL" fmla="*/ 0 w 134"/>
                <a:gd name="txT" fmla="*/ 0 h 202"/>
                <a:gd name="txR" fmla="*/ 134 w 134"/>
                <a:gd name="txB" fmla="*/ 202 h 202"/>
              </a:gdLst>
              <a:ahLst/>
              <a:cxnLst>
                <a:cxn ang="0">
                  <a:pos x="0" y="6"/>
                </a:cxn>
                <a:cxn ang="0">
                  <a:pos x="55" y="126"/>
                </a:cxn>
                <a:cxn ang="0">
                  <a:pos x="98" y="181"/>
                </a:cxn>
                <a:cxn ang="0">
                  <a:pos x="120" y="115"/>
                </a:cxn>
                <a:cxn ang="0">
                  <a:pos x="77" y="61"/>
                </a:cxn>
                <a:cxn ang="0">
                  <a:pos x="66" y="28"/>
                </a:cxn>
                <a:cxn ang="0">
                  <a:pos x="0" y="6"/>
                </a:cxn>
              </a:cxnLst>
              <a:rect l="txL" t="txT" r="txR" b="txB"/>
              <a:pathLst>
                <a:path w="134" h="202">
                  <a:moveTo>
                    <a:pt x="0" y="6"/>
                  </a:moveTo>
                  <a:cubicBezTo>
                    <a:pt x="12" y="65"/>
                    <a:pt x="12" y="85"/>
                    <a:pt x="55" y="126"/>
                  </a:cubicBezTo>
                  <a:cubicBezTo>
                    <a:pt x="55" y="127"/>
                    <a:pt x="73" y="202"/>
                    <a:pt x="98" y="181"/>
                  </a:cubicBezTo>
                  <a:cubicBezTo>
                    <a:pt x="116" y="166"/>
                    <a:pt x="120" y="115"/>
                    <a:pt x="120" y="115"/>
                  </a:cubicBezTo>
                  <a:cubicBezTo>
                    <a:pt x="92" y="6"/>
                    <a:pt x="134" y="119"/>
                    <a:pt x="77" y="61"/>
                  </a:cubicBezTo>
                  <a:cubicBezTo>
                    <a:pt x="69" y="53"/>
                    <a:pt x="73" y="37"/>
                    <a:pt x="66" y="28"/>
                  </a:cubicBezTo>
                  <a:cubicBezTo>
                    <a:pt x="44" y="0"/>
                    <a:pt x="30" y="6"/>
                    <a:pt x="0" y="6"/>
                  </a:cubicBezTo>
                  <a:close/>
                </a:path>
              </a:pathLst>
            </a:cu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dirty="0">
                <a:latin typeface="+mn-ea"/>
              </a:endParaRPr>
            </a:p>
          </p:txBody>
        </p:sp>
        <p:sp>
          <p:nvSpPr>
            <p:cNvPr id="20511" name="未知"/>
            <p:cNvSpPr/>
            <p:nvPr/>
          </p:nvSpPr>
          <p:spPr>
            <a:xfrm>
              <a:off x="1145" y="0"/>
              <a:ext cx="548" cy="435"/>
            </a:xfrm>
            <a:custGeom>
              <a:avLst/>
              <a:gdLst>
                <a:gd name="txL" fmla="*/ 0 w 548"/>
                <a:gd name="txT" fmla="*/ 0 h 435"/>
                <a:gd name="txR" fmla="*/ 548 w 548"/>
                <a:gd name="txB" fmla="*/ 435 h 435"/>
              </a:gdLst>
              <a:ahLst/>
              <a:cxnLst>
                <a:cxn ang="0">
                  <a:pos x="132" y="420"/>
                </a:cxn>
                <a:cxn ang="0">
                  <a:pos x="154" y="398"/>
                </a:cxn>
                <a:cxn ang="0">
                  <a:pos x="154" y="398"/>
                </a:cxn>
                <a:cxn ang="0">
                  <a:pos x="67" y="365"/>
                </a:cxn>
                <a:cxn ang="0">
                  <a:pos x="23" y="343"/>
                </a:cxn>
                <a:cxn ang="0">
                  <a:pos x="52" y="101"/>
                </a:cxn>
                <a:cxn ang="0">
                  <a:pos x="347" y="79"/>
                </a:cxn>
                <a:cxn ang="0">
                  <a:pos x="525" y="147"/>
                </a:cxn>
                <a:cxn ang="0">
                  <a:pos x="514" y="223"/>
                </a:cxn>
                <a:cxn ang="0">
                  <a:pos x="427" y="245"/>
                </a:cxn>
                <a:cxn ang="0">
                  <a:pos x="350" y="278"/>
                </a:cxn>
                <a:cxn ang="0">
                  <a:pos x="350" y="322"/>
                </a:cxn>
                <a:cxn ang="0">
                  <a:pos x="241" y="398"/>
                </a:cxn>
                <a:cxn ang="0">
                  <a:pos x="165" y="387"/>
                </a:cxn>
                <a:cxn ang="0">
                  <a:pos x="132" y="420"/>
                </a:cxn>
              </a:cxnLst>
              <a:rect l="txL" t="txT" r="txR" b="txB"/>
              <a:pathLst>
                <a:path w="548" h="435">
                  <a:moveTo>
                    <a:pt x="132" y="420"/>
                  </a:moveTo>
                  <a:cubicBezTo>
                    <a:pt x="136" y="409"/>
                    <a:pt x="161" y="407"/>
                    <a:pt x="154" y="398"/>
                  </a:cubicBezTo>
                  <a:cubicBezTo>
                    <a:pt x="152" y="392"/>
                    <a:pt x="168" y="403"/>
                    <a:pt x="154" y="398"/>
                  </a:cubicBezTo>
                  <a:cubicBezTo>
                    <a:pt x="140" y="393"/>
                    <a:pt x="89" y="374"/>
                    <a:pt x="67" y="365"/>
                  </a:cubicBezTo>
                  <a:cubicBezTo>
                    <a:pt x="52" y="359"/>
                    <a:pt x="38" y="350"/>
                    <a:pt x="23" y="343"/>
                  </a:cubicBezTo>
                  <a:cubicBezTo>
                    <a:pt x="0" y="277"/>
                    <a:pt x="10" y="142"/>
                    <a:pt x="52" y="101"/>
                  </a:cubicBezTo>
                  <a:cubicBezTo>
                    <a:pt x="86" y="0"/>
                    <a:pt x="267" y="84"/>
                    <a:pt x="347" y="79"/>
                  </a:cubicBezTo>
                  <a:cubicBezTo>
                    <a:pt x="413" y="83"/>
                    <a:pt x="465" y="119"/>
                    <a:pt x="525" y="147"/>
                  </a:cubicBezTo>
                  <a:cubicBezTo>
                    <a:pt x="548" y="158"/>
                    <a:pt x="532" y="205"/>
                    <a:pt x="514" y="223"/>
                  </a:cubicBezTo>
                  <a:cubicBezTo>
                    <a:pt x="493" y="244"/>
                    <a:pt x="456" y="238"/>
                    <a:pt x="427" y="245"/>
                  </a:cubicBezTo>
                  <a:cubicBezTo>
                    <a:pt x="400" y="252"/>
                    <a:pt x="376" y="267"/>
                    <a:pt x="350" y="278"/>
                  </a:cubicBezTo>
                  <a:cubicBezTo>
                    <a:pt x="359" y="306"/>
                    <a:pt x="350" y="292"/>
                    <a:pt x="350" y="322"/>
                  </a:cubicBezTo>
                  <a:cubicBezTo>
                    <a:pt x="361" y="365"/>
                    <a:pt x="276" y="410"/>
                    <a:pt x="241" y="398"/>
                  </a:cubicBezTo>
                  <a:cubicBezTo>
                    <a:pt x="201" y="411"/>
                    <a:pt x="198" y="354"/>
                    <a:pt x="165" y="387"/>
                  </a:cubicBezTo>
                  <a:cubicBezTo>
                    <a:pt x="133" y="435"/>
                    <a:pt x="200" y="420"/>
                    <a:pt x="132" y="420"/>
                  </a:cubicBezTo>
                  <a:close/>
                </a:path>
              </a:pathLst>
            </a:cu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dirty="0">
                <a:latin typeface="+mn-ea"/>
              </a:endParaRPr>
            </a:p>
          </p:txBody>
        </p:sp>
        <p:sp>
          <p:nvSpPr>
            <p:cNvPr id="20512" name="未知"/>
            <p:cNvSpPr/>
            <p:nvPr/>
          </p:nvSpPr>
          <p:spPr>
            <a:xfrm>
              <a:off x="0" y="1425"/>
              <a:ext cx="621" cy="567"/>
            </a:xfrm>
            <a:custGeom>
              <a:avLst/>
              <a:gdLst>
                <a:gd name="txL" fmla="*/ 0 w 621"/>
                <a:gd name="txT" fmla="*/ 0 h 567"/>
                <a:gd name="txR" fmla="*/ 621 w 621"/>
                <a:gd name="txB" fmla="*/ 567 h 567"/>
              </a:gdLst>
              <a:ahLst/>
              <a:cxnLst>
                <a:cxn ang="0">
                  <a:pos x="621" y="79"/>
                </a:cxn>
                <a:cxn ang="0">
                  <a:pos x="610" y="46"/>
                </a:cxn>
                <a:cxn ang="0">
                  <a:pos x="545" y="24"/>
                </a:cxn>
                <a:cxn ang="0">
                  <a:pos x="479" y="35"/>
                </a:cxn>
                <a:cxn ang="0">
                  <a:pos x="468" y="68"/>
                </a:cxn>
                <a:cxn ang="0">
                  <a:pos x="381" y="46"/>
                </a:cxn>
                <a:cxn ang="0">
                  <a:pos x="283" y="35"/>
                </a:cxn>
                <a:cxn ang="0">
                  <a:pos x="217" y="144"/>
                </a:cxn>
                <a:cxn ang="0">
                  <a:pos x="239" y="275"/>
                </a:cxn>
                <a:cxn ang="0">
                  <a:pos x="250" y="352"/>
                </a:cxn>
                <a:cxn ang="0">
                  <a:pos x="283" y="363"/>
                </a:cxn>
                <a:cxn ang="0">
                  <a:pos x="294" y="395"/>
                </a:cxn>
                <a:cxn ang="0">
                  <a:pos x="326" y="428"/>
                </a:cxn>
                <a:cxn ang="0">
                  <a:pos x="272" y="504"/>
                </a:cxn>
                <a:cxn ang="0">
                  <a:pos x="228" y="515"/>
                </a:cxn>
                <a:cxn ang="0">
                  <a:pos x="130" y="548"/>
                </a:cxn>
                <a:cxn ang="0">
                  <a:pos x="119" y="515"/>
                </a:cxn>
                <a:cxn ang="0">
                  <a:pos x="21" y="504"/>
                </a:cxn>
                <a:cxn ang="0">
                  <a:pos x="32" y="406"/>
                </a:cxn>
                <a:cxn ang="0">
                  <a:pos x="97" y="384"/>
                </a:cxn>
                <a:cxn ang="0">
                  <a:pos x="86" y="308"/>
                </a:cxn>
                <a:cxn ang="0">
                  <a:pos x="10" y="286"/>
                </a:cxn>
              </a:cxnLst>
              <a:rect l="txL" t="txT" r="txR" b="txB"/>
              <a:pathLst>
                <a:path w="621" h="567">
                  <a:moveTo>
                    <a:pt x="621" y="79"/>
                  </a:moveTo>
                  <a:cubicBezTo>
                    <a:pt x="617" y="68"/>
                    <a:pt x="619" y="53"/>
                    <a:pt x="610" y="46"/>
                  </a:cubicBezTo>
                  <a:cubicBezTo>
                    <a:pt x="591" y="33"/>
                    <a:pt x="545" y="24"/>
                    <a:pt x="545" y="24"/>
                  </a:cubicBezTo>
                  <a:cubicBezTo>
                    <a:pt x="523" y="28"/>
                    <a:pt x="498" y="24"/>
                    <a:pt x="479" y="35"/>
                  </a:cubicBezTo>
                  <a:cubicBezTo>
                    <a:pt x="469" y="41"/>
                    <a:pt x="479" y="64"/>
                    <a:pt x="468" y="68"/>
                  </a:cubicBezTo>
                  <a:cubicBezTo>
                    <a:pt x="455" y="72"/>
                    <a:pt x="398" y="52"/>
                    <a:pt x="381" y="46"/>
                  </a:cubicBezTo>
                  <a:cubicBezTo>
                    <a:pt x="339" y="51"/>
                    <a:pt x="314" y="0"/>
                    <a:pt x="283" y="35"/>
                  </a:cubicBezTo>
                  <a:cubicBezTo>
                    <a:pt x="266" y="55"/>
                    <a:pt x="217" y="144"/>
                    <a:pt x="217" y="144"/>
                  </a:cubicBezTo>
                  <a:cubicBezTo>
                    <a:pt x="200" y="195"/>
                    <a:pt x="209" y="232"/>
                    <a:pt x="239" y="275"/>
                  </a:cubicBezTo>
                  <a:cubicBezTo>
                    <a:pt x="243" y="301"/>
                    <a:pt x="238" y="329"/>
                    <a:pt x="250" y="352"/>
                  </a:cubicBezTo>
                  <a:cubicBezTo>
                    <a:pt x="255" y="362"/>
                    <a:pt x="275" y="355"/>
                    <a:pt x="283" y="363"/>
                  </a:cubicBezTo>
                  <a:cubicBezTo>
                    <a:pt x="291" y="371"/>
                    <a:pt x="288" y="386"/>
                    <a:pt x="294" y="395"/>
                  </a:cubicBezTo>
                  <a:cubicBezTo>
                    <a:pt x="302" y="408"/>
                    <a:pt x="315" y="417"/>
                    <a:pt x="326" y="428"/>
                  </a:cubicBezTo>
                  <a:cubicBezTo>
                    <a:pt x="272" y="446"/>
                    <a:pt x="298" y="428"/>
                    <a:pt x="272" y="504"/>
                  </a:cubicBezTo>
                  <a:cubicBezTo>
                    <a:pt x="267" y="518"/>
                    <a:pt x="243" y="511"/>
                    <a:pt x="228" y="515"/>
                  </a:cubicBezTo>
                  <a:cubicBezTo>
                    <a:pt x="153" y="565"/>
                    <a:pt x="188" y="567"/>
                    <a:pt x="130" y="548"/>
                  </a:cubicBezTo>
                  <a:cubicBezTo>
                    <a:pt x="126" y="537"/>
                    <a:pt x="130" y="519"/>
                    <a:pt x="119" y="515"/>
                  </a:cubicBezTo>
                  <a:cubicBezTo>
                    <a:pt x="89" y="503"/>
                    <a:pt x="42" y="530"/>
                    <a:pt x="21" y="504"/>
                  </a:cubicBezTo>
                  <a:cubicBezTo>
                    <a:pt x="0" y="478"/>
                    <a:pt x="14" y="434"/>
                    <a:pt x="32" y="406"/>
                  </a:cubicBezTo>
                  <a:cubicBezTo>
                    <a:pt x="44" y="387"/>
                    <a:pt x="97" y="384"/>
                    <a:pt x="97" y="384"/>
                  </a:cubicBezTo>
                  <a:cubicBezTo>
                    <a:pt x="123" y="308"/>
                    <a:pt x="141" y="326"/>
                    <a:pt x="86" y="308"/>
                  </a:cubicBezTo>
                  <a:cubicBezTo>
                    <a:pt x="42" y="278"/>
                    <a:pt x="67" y="286"/>
                    <a:pt x="10" y="286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dirty="0">
                <a:latin typeface="+mn-ea"/>
              </a:endParaRPr>
            </a:p>
          </p:txBody>
        </p:sp>
        <p:sp>
          <p:nvSpPr>
            <p:cNvPr id="20513" name="未知"/>
            <p:cNvSpPr/>
            <p:nvPr/>
          </p:nvSpPr>
          <p:spPr>
            <a:xfrm>
              <a:off x="109" y="1831"/>
              <a:ext cx="139" cy="106"/>
            </a:xfrm>
            <a:custGeom>
              <a:avLst/>
              <a:gdLst>
                <a:gd name="txL" fmla="*/ 0 w 139"/>
                <a:gd name="txT" fmla="*/ 0 h 106"/>
                <a:gd name="txR" fmla="*/ 139 w 139"/>
                <a:gd name="txB" fmla="*/ 106 h 106"/>
              </a:gdLst>
              <a:ahLst/>
              <a:cxnLst>
                <a:cxn ang="0">
                  <a:pos x="76" y="0"/>
                </a:cxn>
                <a:cxn ang="0">
                  <a:pos x="54" y="33"/>
                </a:cxn>
                <a:cxn ang="0">
                  <a:pos x="21" y="66"/>
                </a:cxn>
                <a:cxn ang="0">
                  <a:pos x="10" y="98"/>
                </a:cxn>
                <a:cxn ang="0">
                  <a:pos x="76" y="88"/>
                </a:cxn>
                <a:cxn ang="0">
                  <a:pos x="119" y="77"/>
                </a:cxn>
                <a:cxn ang="0">
                  <a:pos x="76" y="0"/>
                </a:cxn>
              </a:cxnLst>
              <a:rect l="txL" t="txT" r="txR" b="txB"/>
              <a:pathLst>
                <a:path w="139" h="106">
                  <a:moveTo>
                    <a:pt x="76" y="0"/>
                  </a:moveTo>
                  <a:cubicBezTo>
                    <a:pt x="69" y="11"/>
                    <a:pt x="62" y="23"/>
                    <a:pt x="54" y="33"/>
                  </a:cubicBezTo>
                  <a:cubicBezTo>
                    <a:pt x="44" y="45"/>
                    <a:pt x="30" y="53"/>
                    <a:pt x="21" y="66"/>
                  </a:cubicBezTo>
                  <a:cubicBezTo>
                    <a:pt x="15" y="75"/>
                    <a:pt x="0" y="94"/>
                    <a:pt x="10" y="98"/>
                  </a:cubicBezTo>
                  <a:cubicBezTo>
                    <a:pt x="31" y="106"/>
                    <a:pt x="54" y="92"/>
                    <a:pt x="76" y="88"/>
                  </a:cubicBezTo>
                  <a:cubicBezTo>
                    <a:pt x="91" y="85"/>
                    <a:pt x="105" y="81"/>
                    <a:pt x="119" y="77"/>
                  </a:cubicBezTo>
                  <a:cubicBezTo>
                    <a:pt x="139" y="18"/>
                    <a:pt x="136" y="15"/>
                    <a:pt x="76" y="0"/>
                  </a:cubicBezTo>
                  <a:close/>
                </a:path>
              </a:pathLst>
            </a:cu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dirty="0">
                <a:latin typeface="+mn-ea"/>
              </a:endParaRPr>
            </a:p>
          </p:txBody>
        </p:sp>
        <p:sp>
          <p:nvSpPr>
            <p:cNvPr id="20514" name="未知"/>
            <p:cNvSpPr/>
            <p:nvPr/>
          </p:nvSpPr>
          <p:spPr>
            <a:xfrm>
              <a:off x="174" y="1399"/>
              <a:ext cx="98" cy="46"/>
            </a:xfrm>
            <a:custGeom>
              <a:avLst/>
              <a:gdLst>
                <a:gd name="txL" fmla="*/ 0 w 98"/>
                <a:gd name="txT" fmla="*/ 0 h 46"/>
                <a:gd name="txR" fmla="*/ 98 w 98"/>
                <a:gd name="txB" fmla="*/ 46 h 46"/>
              </a:gdLst>
              <a:ahLst/>
              <a:cxnLst>
                <a:cxn ang="0">
                  <a:pos x="0" y="29"/>
                </a:cxn>
                <a:cxn ang="0">
                  <a:pos x="98" y="18"/>
                </a:cxn>
                <a:cxn ang="0">
                  <a:pos x="0" y="29"/>
                </a:cxn>
              </a:cxnLst>
              <a:rect l="txL" t="txT" r="txR" b="txB"/>
              <a:pathLst>
                <a:path w="98" h="46">
                  <a:moveTo>
                    <a:pt x="0" y="29"/>
                  </a:moveTo>
                  <a:cubicBezTo>
                    <a:pt x="76" y="3"/>
                    <a:pt x="43" y="0"/>
                    <a:pt x="98" y="18"/>
                  </a:cubicBezTo>
                  <a:cubicBezTo>
                    <a:pt x="62" y="27"/>
                    <a:pt x="34" y="46"/>
                    <a:pt x="0" y="29"/>
                  </a:cubicBezTo>
                  <a:close/>
                </a:path>
              </a:pathLst>
            </a:cu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dirty="0">
                <a:latin typeface="+mn-ea"/>
              </a:endParaRPr>
            </a:p>
          </p:txBody>
        </p:sp>
        <p:sp>
          <p:nvSpPr>
            <p:cNvPr id="20515" name="未知"/>
            <p:cNvSpPr/>
            <p:nvPr/>
          </p:nvSpPr>
          <p:spPr>
            <a:xfrm>
              <a:off x="316" y="1406"/>
              <a:ext cx="1" cy="1"/>
            </a:xfrm>
            <a:custGeom>
              <a:avLst/>
              <a:gdLst>
                <a:gd name="txL" fmla="*/ 0 w 1"/>
                <a:gd name="txT" fmla="*/ 0 h 1"/>
                <a:gd name="txR" fmla="*/ 1 w 1"/>
                <a:gd name="txB" fmla="*/ 1 h 1"/>
              </a:gdLst>
              <a:ahLst/>
              <a:cxnLst>
                <a:cxn ang="0">
                  <a:pos x="0" y="0"/>
                </a:cxn>
                <a:cxn ang="0">
                  <a:pos x="0" y="0"/>
                </a:cxn>
              </a:cxnLst>
              <a:rect l="txL" t="txT" r="txR" b="tx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dirty="0">
                <a:latin typeface="+mn-ea"/>
              </a:endParaRPr>
            </a:p>
          </p:txBody>
        </p:sp>
        <p:sp>
          <p:nvSpPr>
            <p:cNvPr id="20516" name="未知"/>
            <p:cNvSpPr/>
            <p:nvPr/>
          </p:nvSpPr>
          <p:spPr>
            <a:xfrm>
              <a:off x="21" y="2320"/>
              <a:ext cx="353" cy="280"/>
            </a:xfrm>
            <a:custGeom>
              <a:avLst/>
              <a:gdLst>
                <a:gd name="txL" fmla="*/ 0 w 353"/>
                <a:gd name="txT" fmla="*/ 0 h 280"/>
                <a:gd name="txR" fmla="*/ 353 w 353"/>
                <a:gd name="txB" fmla="*/ 280 h 280"/>
              </a:gdLst>
              <a:ahLst/>
              <a:cxnLst>
                <a:cxn ang="0">
                  <a:pos x="353" y="280"/>
                </a:cxn>
                <a:cxn ang="0">
                  <a:pos x="320" y="258"/>
                </a:cxn>
                <a:cxn ang="0">
                  <a:pos x="277" y="247"/>
                </a:cxn>
                <a:cxn ang="0">
                  <a:pos x="266" y="214"/>
                </a:cxn>
                <a:cxn ang="0">
                  <a:pos x="244" y="182"/>
                </a:cxn>
                <a:cxn ang="0">
                  <a:pos x="233" y="127"/>
                </a:cxn>
                <a:cxn ang="0">
                  <a:pos x="200" y="116"/>
                </a:cxn>
                <a:cxn ang="0">
                  <a:pos x="80" y="73"/>
                </a:cxn>
                <a:cxn ang="0">
                  <a:pos x="69" y="40"/>
                </a:cxn>
                <a:cxn ang="0">
                  <a:pos x="4" y="18"/>
                </a:cxn>
              </a:cxnLst>
              <a:rect l="txL" t="txT" r="txR" b="txB"/>
              <a:pathLst>
                <a:path w="353" h="280">
                  <a:moveTo>
                    <a:pt x="353" y="280"/>
                  </a:moveTo>
                  <a:cubicBezTo>
                    <a:pt x="342" y="273"/>
                    <a:pt x="332" y="263"/>
                    <a:pt x="320" y="258"/>
                  </a:cubicBezTo>
                  <a:cubicBezTo>
                    <a:pt x="306" y="252"/>
                    <a:pt x="288" y="256"/>
                    <a:pt x="277" y="247"/>
                  </a:cubicBezTo>
                  <a:cubicBezTo>
                    <a:pt x="268" y="240"/>
                    <a:pt x="271" y="224"/>
                    <a:pt x="266" y="214"/>
                  </a:cubicBezTo>
                  <a:cubicBezTo>
                    <a:pt x="260" y="202"/>
                    <a:pt x="251" y="193"/>
                    <a:pt x="244" y="182"/>
                  </a:cubicBezTo>
                  <a:cubicBezTo>
                    <a:pt x="240" y="164"/>
                    <a:pt x="243" y="143"/>
                    <a:pt x="233" y="127"/>
                  </a:cubicBezTo>
                  <a:cubicBezTo>
                    <a:pt x="227" y="117"/>
                    <a:pt x="211" y="119"/>
                    <a:pt x="200" y="116"/>
                  </a:cubicBezTo>
                  <a:cubicBezTo>
                    <a:pt x="111" y="90"/>
                    <a:pt x="206" y="125"/>
                    <a:pt x="80" y="73"/>
                  </a:cubicBezTo>
                  <a:cubicBezTo>
                    <a:pt x="76" y="62"/>
                    <a:pt x="79" y="46"/>
                    <a:pt x="69" y="40"/>
                  </a:cubicBezTo>
                  <a:cubicBezTo>
                    <a:pt x="0" y="0"/>
                    <a:pt x="4" y="56"/>
                    <a:pt x="4" y="18"/>
                  </a:cubicBezTo>
                </a:path>
              </a:pathLst>
            </a:custGeom>
            <a:noFill/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dirty="0">
                <a:latin typeface="+mn-ea"/>
              </a:endParaRPr>
            </a:p>
          </p:txBody>
        </p:sp>
        <p:sp>
          <p:nvSpPr>
            <p:cNvPr id="20517" name="未知"/>
            <p:cNvSpPr/>
            <p:nvPr/>
          </p:nvSpPr>
          <p:spPr>
            <a:xfrm>
              <a:off x="141" y="3040"/>
              <a:ext cx="120" cy="335"/>
            </a:xfrm>
            <a:custGeom>
              <a:avLst/>
              <a:gdLst>
                <a:gd name="txL" fmla="*/ 0 w 120"/>
                <a:gd name="txT" fmla="*/ 0 h 335"/>
                <a:gd name="txR" fmla="*/ 120 w 120"/>
                <a:gd name="txB" fmla="*/ 335 h 335"/>
              </a:gdLst>
              <a:ahLst/>
              <a:cxnLst>
                <a:cxn ang="0">
                  <a:pos x="94" y="0"/>
                </a:cxn>
                <a:cxn ang="0">
                  <a:pos x="81" y="14"/>
                </a:cxn>
                <a:cxn ang="0">
                  <a:pos x="0" y="111"/>
                </a:cxn>
                <a:cxn ang="0">
                  <a:pos x="65" y="220"/>
                </a:cxn>
                <a:cxn ang="0">
                  <a:pos x="65" y="220"/>
                </a:cxn>
                <a:cxn ang="0">
                  <a:pos x="120" y="297"/>
                </a:cxn>
              </a:cxnLst>
              <a:rect l="txL" t="txT" r="txR" b="txB"/>
              <a:pathLst>
                <a:path w="120" h="335">
                  <a:moveTo>
                    <a:pt x="94" y="0"/>
                  </a:moveTo>
                  <a:cubicBezTo>
                    <a:pt x="90" y="5"/>
                    <a:pt x="84" y="2"/>
                    <a:pt x="81" y="14"/>
                  </a:cubicBezTo>
                  <a:cubicBezTo>
                    <a:pt x="76" y="37"/>
                    <a:pt x="0" y="111"/>
                    <a:pt x="0" y="111"/>
                  </a:cubicBezTo>
                  <a:cubicBezTo>
                    <a:pt x="2" y="130"/>
                    <a:pt x="33" y="188"/>
                    <a:pt x="65" y="220"/>
                  </a:cubicBezTo>
                  <a:cubicBezTo>
                    <a:pt x="68" y="233"/>
                    <a:pt x="63" y="205"/>
                    <a:pt x="65" y="220"/>
                  </a:cubicBezTo>
                  <a:cubicBezTo>
                    <a:pt x="80" y="335"/>
                    <a:pt x="76" y="297"/>
                    <a:pt x="120" y="297"/>
                  </a:cubicBezTo>
                </a:path>
              </a:pathLst>
            </a:custGeom>
            <a:noFill/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dirty="0">
                <a:latin typeface="+mn-ea"/>
              </a:endParaRPr>
            </a:p>
          </p:txBody>
        </p:sp>
        <p:sp>
          <p:nvSpPr>
            <p:cNvPr id="20518" name="未知"/>
            <p:cNvSpPr/>
            <p:nvPr/>
          </p:nvSpPr>
          <p:spPr>
            <a:xfrm>
              <a:off x="21" y="3280"/>
              <a:ext cx="164" cy="77"/>
            </a:xfrm>
            <a:custGeom>
              <a:avLst/>
              <a:gdLst>
                <a:gd name="txL" fmla="*/ 0 w 164"/>
                <a:gd name="txT" fmla="*/ 0 h 77"/>
                <a:gd name="txR" fmla="*/ 164 w 164"/>
                <a:gd name="txB" fmla="*/ 77 h 77"/>
              </a:gdLst>
              <a:ahLst/>
              <a:cxnLst>
                <a:cxn ang="0">
                  <a:pos x="164" y="77"/>
                </a:cxn>
                <a:cxn ang="0">
                  <a:pos x="153" y="44"/>
                </a:cxn>
                <a:cxn ang="0">
                  <a:pos x="87" y="33"/>
                </a:cxn>
                <a:cxn ang="0">
                  <a:pos x="0" y="0"/>
                </a:cxn>
              </a:cxnLst>
              <a:rect l="txL" t="txT" r="txR" b="txB"/>
              <a:pathLst>
                <a:path w="164" h="77">
                  <a:moveTo>
                    <a:pt x="164" y="77"/>
                  </a:moveTo>
                  <a:cubicBezTo>
                    <a:pt x="160" y="66"/>
                    <a:pt x="163" y="50"/>
                    <a:pt x="153" y="44"/>
                  </a:cubicBezTo>
                  <a:cubicBezTo>
                    <a:pt x="134" y="33"/>
                    <a:pt x="108" y="39"/>
                    <a:pt x="87" y="33"/>
                  </a:cubicBezTo>
                  <a:cubicBezTo>
                    <a:pt x="55" y="23"/>
                    <a:pt x="35" y="0"/>
                    <a:pt x="0" y="0"/>
                  </a:cubicBezTo>
                </a:path>
              </a:pathLst>
            </a:custGeom>
            <a:noFill/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dirty="0">
                <a:latin typeface="+mn-ea"/>
              </a:endParaRPr>
            </a:p>
          </p:txBody>
        </p:sp>
        <p:sp>
          <p:nvSpPr>
            <p:cNvPr id="20519" name="未知"/>
            <p:cNvSpPr/>
            <p:nvPr/>
          </p:nvSpPr>
          <p:spPr>
            <a:xfrm>
              <a:off x="260" y="4319"/>
              <a:ext cx="208" cy="275"/>
            </a:xfrm>
            <a:custGeom>
              <a:avLst/>
              <a:gdLst>
                <a:gd name="txL" fmla="*/ 0 w 208"/>
                <a:gd name="txT" fmla="*/ 0 h 275"/>
                <a:gd name="txR" fmla="*/ 208 w 208"/>
                <a:gd name="txB" fmla="*/ 275 h 275"/>
              </a:gdLst>
              <a:ahLst/>
              <a:cxnLst>
                <a:cxn ang="0">
                  <a:pos x="208" y="0"/>
                </a:cxn>
                <a:cxn ang="0">
                  <a:pos x="154" y="43"/>
                </a:cxn>
                <a:cxn ang="0">
                  <a:pos x="121" y="130"/>
                </a:cxn>
                <a:cxn ang="0">
                  <a:pos x="56" y="141"/>
                </a:cxn>
                <a:cxn ang="0">
                  <a:pos x="23" y="240"/>
                </a:cxn>
                <a:cxn ang="0">
                  <a:pos x="1" y="272"/>
                </a:cxn>
                <a:cxn ang="0">
                  <a:pos x="12" y="272"/>
                </a:cxn>
              </a:cxnLst>
              <a:rect l="txL" t="txT" r="txR" b="txB"/>
              <a:pathLst>
                <a:path w="208" h="275">
                  <a:moveTo>
                    <a:pt x="208" y="0"/>
                  </a:moveTo>
                  <a:cubicBezTo>
                    <a:pt x="175" y="10"/>
                    <a:pt x="168" y="5"/>
                    <a:pt x="154" y="43"/>
                  </a:cubicBezTo>
                  <a:cubicBezTo>
                    <a:pt x="147" y="62"/>
                    <a:pt x="149" y="116"/>
                    <a:pt x="121" y="130"/>
                  </a:cubicBezTo>
                  <a:cubicBezTo>
                    <a:pt x="101" y="140"/>
                    <a:pt x="78" y="137"/>
                    <a:pt x="56" y="141"/>
                  </a:cubicBezTo>
                  <a:cubicBezTo>
                    <a:pt x="45" y="174"/>
                    <a:pt x="43" y="211"/>
                    <a:pt x="23" y="240"/>
                  </a:cubicBezTo>
                  <a:cubicBezTo>
                    <a:pt x="16" y="251"/>
                    <a:pt x="5" y="260"/>
                    <a:pt x="1" y="272"/>
                  </a:cubicBezTo>
                  <a:cubicBezTo>
                    <a:pt x="0" y="275"/>
                    <a:pt x="8" y="272"/>
                    <a:pt x="12" y="272"/>
                  </a:cubicBezTo>
                </a:path>
              </a:pathLst>
            </a:custGeom>
            <a:noFill/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dirty="0">
                <a:latin typeface="+mn-ea"/>
              </a:endParaRPr>
            </a:p>
          </p:txBody>
        </p:sp>
        <p:sp>
          <p:nvSpPr>
            <p:cNvPr id="20520" name="未知"/>
            <p:cNvSpPr/>
            <p:nvPr/>
          </p:nvSpPr>
          <p:spPr>
            <a:xfrm>
              <a:off x="1145" y="4319"/>
              <a:ext cx="160" cy="272"/>
            </a:xfrm>
            <a:custGeom>
              <a:avLst/>
              <a:gdLst>
                <a:gd name="txL" fmla="*/ 0 w 160"/>
                <a:gd name="txT" fmla="*/ 0 h 272"/>
                <a:gd name="txR" fmla="*/ 160 w 160"/>
                <a:gd name="txB" fmla="*/ 272 h 272"/>
              </a:gdLst>
              <a:ahLst/>
              <a:cxnLst>
                <a:cxn ang="0">
                  <a:pos x="0" y="0"/>
                </a:cxn>
                <a:cxn ang="0">
                  <a:pos x="32" y="65"/>
                </a:cxn>
                <a:cxn ang="0">
                  <a:pos x="98" y="109"/>
                </a:cxn>
                <a:cxn ang="0">
                  <a:pos x="152" y="65"/>
                </a:cxn>
                <a:cxn ang="0">
                  <a:pos x="141" y="98"/>
                </a:cxn>
                <a:cxn ang="0">
                  <a:pos x="98" y="163"/>
                </a:cxn>
                <a:cxn ang="0">
                  <a:pos x="76" y="229"/>
                </a:cxn>
                <a:cxn ang="0">
                  <a:pos x="109" y="240"/>
                </a:cxn>
                <a:cxn ang="0">
                  <a:pos x="120" y="272"/>
                </a:cxn>
              </a:cxnLst>
              <a:rect l="txL" t="txT" r="txR" b="txB"/>
              <a:pathLst>
                <a:path w="160" h="272">
                  <a:moveTo>
                    <a:pt x="0" y="0"/>
                  </a:moveTo>
                  <a:cubicBezTo>
                    <a:pt x="7" y="21"/>
                    <a:pt x="14" y="49"/>
                    <a:pt x="32" y="65"/>
                  </a:cubicBezTo>
                  <a:cubicBezTo>
                    <a:pt x="52" y="83"/>
                    <a:pt x="98" y="109"/>
                    <a:pt x="98" y="109"/>
                  </a:cubicBezTo>
                  <a:cubicBezTo>
                    <a:pt x="112" y="87"/>
                    <a:pt x="134" y="46"/>
                    <a:pt x="152" y="65"/>
                  </a:cubicBezTo>
                  <a:cubicBezTo>
                    <a:pt x="160" y="73"/>
                    <a:pt x="147" y="88"/>
                    <a:pt x="141" y="98"/>
                  </a:cubicBezTo>
                  <a:cubicBezTo>
                    <a:pt x="128" y="121"/>
                    <a:pt x="112" y="141"/>
                    <a:pt x="98" y="163"/>
                  </a:cubicBezTo>
                  <a:cubicBezTo>
                    <a:pt x="85" y="182"/>
                    <a:pt x="76" y="229"/>
                    <a:pt x="76" y="229"/>
                  </a:cubicBezTo>
                  <a:cubicBezTo>
                    <a:pt x="87" y="233"/>
                    <a:pt x="101" y="232"/>
                    <a:pt x="109" y="240"/>
                  </a:cubicBezTo>
                  <a:cubicBezTo>
                    <a:pt x="117" y="248"/>
                    <a:pt x="120" y="272"/>
                    <a:pt x="120" y="272"/>
                  </a:cubicBezTo>
                </a:path>
              </a:pathLst>
            </a:custGeom>
            <a:noFill/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dirty="0">
                <a:latin typeface="+mn-ea"/>
              </a:endParaRPr>
            </a:p>
          </p:txBody>
        </p:sp>
        <p:sp>
          <p:nvSpPr>
            <p:cNvPr id="20521" name="未知"/>
            <p:cNvSpPr/>
            <p:nvPr/>
          </p:nvSpPr>
          <p:spPr>
            <a:xfrm>
              <a:off x="2606" y="3719"/>
              <a:ext cx="1539" cy="474"/>
            </a:xfrm>
            <a:custGeom>
              <a:avLst/>
              <a:gdLst>
                <a:gd name="txL" fmla="*/ 0 w 1539"/>
                <a:gd name="txT" fmla="*/ 0 h 474"/>
                <a:gd name="txR" fmla="*/ 1539 w 1539"/>
                <a:gd name="txB" fmla="*/ 474 h 474"/>
              </a:gdLst>
              <a:ahLst/>
              <a:cxnLst>
                <a:cxn ang="0">
                  <a:pos x="0" y="152"/>
                </a:cxn>
                <a:cxn ang="0">
                  <a:pos x="142" y="218"/>
                </a:cxn>
                <a:cxn ang="0">
                  <a:pos x="262" y="207"/>
                </a:cxn>
                <a:cxn ang="0">
                  <a:pos x="328" y="163"/>
                </a:cxn>
                <a:cxn ang="0">
                  <a:pos x="382" y="76"/>
                </a:cxn>
                <a:cxn ang="0">
                  <a:pos x="459" y="0"/>
                </a:cxn>
                <a:cxn ang="0">
                  <a:pos x="633" y="21"/>
                </a:cxn>
                <a:cxn ang="0">
                  <a:pos x="699" y="65"/>
                </a:cxn>
                <a:cxn ang="0">
                  <a:pos x="731" y="76"/>
                </a:cxn>
                <a:cxn ang="0">
                  <a:pos x="862" y="141"/>
                </a:cxn>
                <a:cxn ang="0">
                  <a:pos x="862" y="283"/>
                </a:cxn>
                <a:cxn ang="0">
                  <a:pos x="873" y="316"/>
                </a:cxn>
                <a:cxn ang="0">
                  <a:pos x="1026" y="327"/>
                </a:cxn>
                <a:cxn ang="0">
                  <a:pos x="1080" y="458"/>
                </a:cxn>
                <a:cxn ang="0">
                  <a:pos x="1386" y="392"/>
                </a:cxn>
                <a:cxn ang="0">
                  <a:pos x="1495" y="370"/>
                </a:cxn>
                <a:cxn ang="0">
                  <a:pos x="1539" y="360"/>
                </a:cxn>
              </a:cxnLst>
              <a:rect l="txL" t="txT" r="txR" b="txB"/>
              <a:pathLst>
                <a:path w="1539" h="474">
                  <a:moveTo>
                    <a:pt x="0" y="152"/>
                  </a:moveTo>
                  <a:cubicBezTo>
                    <a:pt x="36" y="206"/>
                    <a:pt x="75" y="201"/>
                    <a:pt x="142" y="218"/>
                  </a:cubicBezTo>
                  <a:cubicBezTo>
                    <a:pt x="182" y="214"/>
                    <a:pt x="223" y="218"/>
                    <a:pt x="262" y="207"/>
                  </a:cubicBezTo>
                  <a:cubicBezTo>
                    <a:pt x="287" y="200"/>
                    <a:pt x="328" y="163"/>
                    <a:pt x="328" y="163"/>
                  </a:cubicBezTo>
                  <a:cubicBezTo>
                    <a:pt x="354" y="86"/>
                    <a:pt x="331" y="111"/>
                    <a:pt x="382" y="76"/>
                  </a:cubicBezTo>
                  <a:cubicBezTo>
                    <a:pt x="432" y="0"/>
                    <a:pt x="401" y="18"/>
                    <a:pt x="459" y="0"/>
                  </a:cubicBezTo>
                  <a:cubicBezTo>
                    <a:pt x="462" y="0"/>
                    <a:pt x="609" y="11"/>
                    <a:pt x="633" y="21"/>
                  </a:cubicBezTo>
                  <a:cubicBezTo>
                    <a:pt x="657" y="31"/>
                    <a:pt x="677" y="50"/>
                    <a:pt x="699" y="65"/>
                  </a:cubicBezTo>
                  <a:cubicBezTo>
                    <a:pt x="708" y="71"/>
                    <a:pt x="720" y="72"/>
                    <a:pt x="731" y="76"/>
                  </a:cubicBezTo>
                  <a:cubicBezTo>
                    <a:pt x="773" y="118"/>
                    <a:pt x="809" y="123"/>
                    <a:pt x="862" y="141"/>
                  </a:cubicBezTo>
                  <a:cubicBezTo>
                    <a:pt x="850" y="224"/>
                    <a:pt x="845" y="206"/>
                    <a:pt x="862" y="283"/>
                  </a:cubicBezTo>
                  <a:cubicBezTo>
                    <a:pt x="865" y="294"/>
                    <a:pt x="862" y="313"/>
                    <a:pt x="873" y="316"/>
                  </a:cubicBezTo>
                  <a:cubicBezTo>
                    <a:pt x="922" y="329"/>
                    <a:pt x="975" y="323"/>
                    <a:pt x="1026" y="327"/>
                  </a:cubicBezTo>
                  <a:cubicBezTo>
                    <a:pt x="1089" y="348"/>
                    <a:pt x="1072" y="389"/>
                    <a:pt x="1080" y="458"/>
                  </a:cubicBezTo>
                  <a:cubicBezTo>
                    <a:pt x="1273" y="448"/>
                    <a:pt x="1263" y="474"/>
                    <a:pt x="1386" y="392"/>
                  </a:cubicBezTo>
                  <a:cubicBezTo>
                    <a:pt x="1407" y="378"/>
                    <a:pt x="1488" y="371"/>
                    <a:pt x="1495" y="370"/>
                  </a:cubicBezTo>
                  <a:cubicBezTo>
                    <a:pt x="1510" y="367"/>
                    <a:pt x="1539" y="360"/>
                    <a:pt x="1539" y="360"/>
                  </a:cubicBezTo>
                </a:path>
              </a:pathLst>
            </a:custGeom>
            <a:noFill/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dirty="0">
                <a:latin typeface="+mn-ea"/>
              </a:endParaRPr>
            </a:p>
          </p:txBody>
        </p:sp>
        <p:sp>
          <p:nvSpPr>
            <p:cNvPr id="20522" name="未知"/>
            <p:cNvSpPr/>
            <p:nvPr/>
          </p:nvSpPr>
          <p:spPr>
            <a:xfrm>
              <a:off x="4308" y="3140"/>
              <a:ext cx="956" cy="491"/>
            </a:xfrm>
            <a:custGeom>
              <a:avLst/>
              <a:gdLst>
                <a:gd name="txL" fmla="*/ 0 w 956"/>
                <a:gd name="txT" fmla="*/ 0 h 491"/>
                <a:gd name="txR" fmla="*/ 956 w 956"/>
                <a:gd name="txB" fmla="*/ 491 h 491"/>
              </a:gdLst>
              <a:ahLst/>
              <a:cxnLst>
                <a:cxn ang="0">
                  <a:pos x="0" y="0"/>
                </a:cxn>
                <a:cxn ang="0">
                  <a:pos x="44" y="11"/>
                </a:cxn>
                <a:cxn ang="0">
                  <a:pos x="77" y="33"/>
                </a:cxn>
                <a:cxn ang="0">
                  <a:pos x="208" y="66"/>
                </a:cxn>
                <a:cxn ang="0">
                  <a:pos x="262" y="153"/>
                </a:cxn>
                <a:cxn ang="0">
                  <a:pos x="328" y="240"/>
                </a:cxn>
                <a:cxn ang="0">
                  <a:pos x="371" y="306"/>
                </a:cxn>
                <a:cxn ang="0">
                  <a:pos x="437" y="349"/>
                </a:cxn>
                <a:cxn ang="0">
                  <a:pos x="557" y="491"/>
                </a:cxn>
                <a:cxn ang="0">
                  <a:pos x="775" y="437"/>
                </a:cxn>
                <a:cxn ang="0">
                  <a:pos x="917" y="404"/>
                </a:cxn>
                <a:cxn ang="0">
                  <a:pos x="949" y="371"/>
                </a:cxn>
              </a:cxnLst>
              <a:rect l="txL" t="txT" r="txR" b="txB"/>
              <a:pathLst>
                <a:path w="956" h="491">
                  <a:moveTo>
                    <a:pt x="0" y="0"/>
                  </a:moveTo>
                  <a:cubicBezTo>
                    <a:pt x="15" y="4"/>
                    <a:pt x="30" y="5"/>
                    <a:pt x="44" y="11"/>
                  </a:cubicBezTo>
                  <a:cubicBezTo>
                    <a:pt x="56" y="16"/>
                    <a:pt x="64" y="29"/>
                    <a:pt x="77" y="33"/>
                  </a:cubicBezTo>
                  <a:cubicBezTo>
                    <a:pt x="120" y="47"/>
                    <a:pt x="208" y="66"/>
                    <a:pt x="208" y="66"/>
                  </a:cubicBezTo>
                  <a:cubicBezTo>
                    <a:pt x="223" y="116"/>
                    <a:pt x="217" y="123"/>
                    <a:pt x="262" y="153"/>
                  </a:cubicBezTo>
                  <a:cubicBezTo>
                    <a:pt x="274" y="203"/>
                    <a:pt x="278" y="223"/>
                    <a:pt x="328" y="240"/>
                  </a:cubicBezTo>
                  <a:cubicBezTo>
                    <a:pt x="342" y="262"/>
                    <a:pt x="349" y="292"/>
                    <a:pt x="371" y="306"/>
                  </a:cubicBezTo>
                  <a:cubicBezTo>
                    <a:pt x="393" y="320"/>
                    <a:pt x="437" y="349"/>
                    <a:pt x="437" y="349"/>
                  </a:cubicBezTo>
                  <a:cubicBezTo>
                    <a:pt x="457" y="430"/>
                    <a:pt x="473" y="470"/>
                    <a:pt x="557" y="491"/>
                  </a:cubicBezTo>
                  <a:cubicBezTo>
                    <a:pt x="632" y="466"/>
                    <a:pt x="696" y="448"/>
                    <a:pt x="775" y="437"/>
                  </a:cubicBezTo>
                  <a:cubicBezTo>
                    <a:pt x="865" y="407"/>
                    <a:pt x="817" y="418"/>
                    <a:pt x="917" y="404"/>
                  </a:cubicBezTo>
                  <a:cubicBezTo>
                    <a:pt x="956" y="391"/>
                    <a:pt x="949" y="404"/>
                    <a:pt x="949" y="371"/>
                  </a:cubicBezTo>
                </a:path>
              </a:pathLst>
            </a:custGeom>
            <a:noFill/>
            <a:ln w="571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dirty="0">
                <a:latin typeface="+mn-ea"/>
              </a:endParaRPr>
            </a:p>
          </p:txBody>
        </p:sp>
        <p:sp>
          <p:nvSpPr>
            <p:cNvPr id="20523" name="未知"/>
            <p:cNvSpPr/>
            <p:nvPr/>
          </p:nvSpPr>
          <p:spPr>
            <a:xfrm>
              <a:off x="4690" y="293"/>
              <a:ext cx="13" cy="66"/>
            </a:xfrm>
            <a:custGeom>
              <a:avLst/>
              <a:gdLst>
                <a:gd name="txL" fmla="*/ 0 w 13"/>
                <a:gd name="txT" fmla="*/ 0 h 66"/>
                <a:gd name="txR" fmla="*/ 13 w 13"/>
                <a:gd name="txB" fmla="*/ 66 h 66"/>
              </a:gdLst>
              <a:ahLst/>
              <a:cxnLst>
                <a:cxn ang="0">
                  <a:pos x="0" y="66"/>
                </a:cxn>
                <a:cxn ang="0">
                  <a:pos x="11" y="0"/>
                </a:cxn>
              </a:cxnLst>
              <a:rect l="txL" t="txT" r="txR" b="txB"/>
              <a:pathLst>
                <a:path w="13" h="66">
                  <a:moveTo>
                    <a:pt x="0" y="66"/>
                  </a:moveTo>
                  <a:cubicBezTo>
                    <a:pt x="13" y="15"/>
                    <a:pt x="11" y="37"/>
                    <a:pt x="11" y="0"/>
                  </a:cubicBez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dirty="0">
                <a:latin typeface="+mn-ea"/>
              </a:endParaRPr>
            </a:p>
          </p:txBody>
        </p:sp>
        <p:sp>
          <p:nvSpPr>
            <p:cNvPr id="20524" name="未知"/>
            <p:cNvSpPr/>
            <p:nvPr/>
          </p:nvSpPr>
          <p:spPr>
            <a:xfrm rot="-318259">
              <a:off x="-18" y="2341"/>
              <a:ext cx="959" cy="2044"/>
            </a:xfrm>
            <a:custGeom>
              <a:avLst/>
              <a:gdLst>
                <a:gd name="txL" fmla="*/ 0 w 927"/>
                <a:gd name="txT" fmla="*/ 0 h 2138"/>
                <a:gd name="txR" fmla="*/ 927 w 927"/>
                <a:gd name="txB" fmla="*/ 2138 h 2138"/>
              </a:gdLst>
              <a:ahLst/>
              <a:cxnLst>
                <a:cxn ang="0">
                  <a:pos x="644" y="2149"/>
                </a:cxn>
                <a:cxn ang="0">
                  <a:pos x="633" y="2204"/>
                </a:cxn>
                <a:cxn ang="0">
                  <a:pos x="567" y="2249"/>
                </a:cxn>
                <a:cxn ang="0">
                  <a:pos x="524" y="2237"/>
                </a:cxn>
                <a:cxn ang="0">
                  <a:pos x="535" y="2089"/>
                </a:cxn>
                <a:cxn ang="0">
                  <a:pos x="546" y="2054"/>
                </a:cxn>
                <a:cxn ang="0">
                  <a:pos x="578" y="2042"/>
                </a:cxn>
                <a:cxn ang="0">
                  <a:pos x="611" y="1976"/>
                </a:cxn>
                <a:cxn ang="0">
                  <a:pos x="622" y="1907"/>
                </a:cxn>
                <a:cxn ang="0">
                  <a:pos x="655" y="1882"/>
                </a:cxn>
                <a:cxn ang="0">
                  <a:pos x="731" y="1770"/>
                </a:cxn>
                <a:cxn ang="0">
                  <a:pos x="753" y="1675"/>
                </a:cxn>
                <a:cxn ang="0">
                  <a:pos x="818" y="1585"/>
                </a:cxn>
                <a:cxn ang="0">
                  <a:pos x="862" y="1455"/>
                </a:cxn>
                <a:cxn ang="0">
                  <a:pos x="873" y="1423"/>
                </a:cxn>
                <a:cxn ang="0">
                  <a:pos x="906" y="1412"/>
                </a:cxn>
                <a:cxn ang="0">
                  <a:pos x="906" y="1173"/>
                </a:cxn>
                <a:cxn ang="0">
                  <a:pos x="818" y="1043"/>
                </a:cxn>
                <a:cxn ang="0">
                  <a:pos x="764" y="825"/>
                </a:cxn>
                <a:cxn ang="0">
                  <a:pos x="666" y="749"/>
                </a:cxn>
                <a:cxn ang="0">
                  <a:pos x="611" y="521"/>
                </a:cxn>
                <a:cxn ang="0">
                  <a:pos x="633" y="380"/>
                </a:cxn>
                <a:cxn ang="0">
                  <a:pos x="622" y="314"/>
                </a:cxn>
                <a:cxn ang="0">
                  <a:pos x="447" y="228"/>
                </a:cxn>
                <a:cxn ang="0">
                  <a:pos x="229" y="0"/>
                </a:cxn>
                <a:cxn ang="0">
                  <a:pos x="33" y="76"/>
                </a:cxn>
                <a:cxn ang="0">
                  <a:pos x="0" y="87"/>
                </a:cxn>
              </a:cxnLst>
              <a:rect l="txL" t="txT" r="txR" b="txB"/>
              <a:pathLst>
                <a:path w="927" h="2138">
                  <a:moveTo>
                    <a:pt x="644" y="2040"/>
                  </a:moveTo>
                  <a:cubicBezTo>
                    <a:pt x="640" y="2058"/>
                    <a:pt x="644" y="2080"/>
                    <a:pt x="633" y="2094"/>
                  </a:cubicBezTo>
                  <a:cubicBezTo>
                    <a:pt x="617" y="2115"/>
                    <a:pt x="567" y="2138"/>
                    <a:pt x="567" y="2138"/>
                  </a:cubicBezTo>
                  <a:cubicBezTo>
                    <a:pt x="553" y="2134"/>
                    <a:pt x="536" y="2135"/>
                    <a:pt x="524" y="2127"/>
                  </a:cubicBezTo>
                  <a:cubicBezTo>
                    <a:pt x="470" y="2091"/>
                    <a:pt x="515" y="2025"/>
                    <a:pt x="535" y="1985"/>
                  </a:cubicBezTo>
                  <a:cubicBezTo>
                    <a:pt x="540" y="1975"/>
                    <a:pt x="538" y="1961"/>
                    <a:pt x="546" y="1953"/>
                  </a:cubicBezTo>
                  <a:cubicBezTo>
                    <a:pt x="554" y="1945"/>
                    <a:pt x="567" y="1946"/>
                    <a:pt x="578" y="1942"/>
                  </a:cubicBezTo>
                  <a:cubicBezTo>
                    <a:pt x="598" y="1912"/>
                    <a:pt x="603" y="1910"/>
                    <a:pt x="611" y="1876"/>
                  </a:cubicBezTo>
                  <a:cubicBezTo>
                    <a:pt x="616" y="1855"/>
                    <a:pt x="612" y="1831"/>
                    <a:pt x="622" y="1811"/>
                  </a:cubicBezTo>
                  <a:cubicBezTo>
                    <a:pt x="628" y="1799"/>
                    <a:pt x="644" y="1796"/>
                    <a:pt x="655" y="1789"/>
                  </a:cubicBezTo>
                  <a:cubicBezTo>
                    <a:pt x="676" y="1685"/>
                    <a:pt x="645" y="1778"/>
                    <a:pt x="731" y="1680"/>
                  </a:cubicBezTo>
                  <a:cubicBezTo>
                    <a:pt x="740" y="1670"/>
                    <a:pt x="753" y="1594"/>
                    <a:pt x="753" y="1593"/>
                  </a:cubicBezTo>
                  <a:cubicBezTo>
                    <a:pt x="767" y="1557"/>
                    <a:pt x="787" y="1526"/>
                    <a:pt x="818" y="1505"/>
                  </a:cubicBezTo>
                  <a:cubicBezTo>
                    <a:pt x="864" y="1323"/>
                    <a:pt x="814" y="1479"/>
                    <a:pt x="862" y="1385"/>
                  </a:cubicBezTo>
                  <a:cubicBezTo>
                    <a:pt x="867" y="1375"/>
                    <a:pt x="865" y="1361"/>
                    <a:pt x="873" y="1353"/>
                  </a:cubicBezTo>
                  <a:cubicBezTo>
                    <a:pt x="881" y="1345"/>
                    <a:pt x="895" y="1346"/>
                    <a:pt x="906" y="1342"/>
                  </a:cubicBezTo>
                  <a:cubicBezTo>
                    <a:pt x="923" y="1248"/>
                    <a:pt x="927" y="1250"/>
                    <a:pt x="906" y="1113"/>
                  </a:cubicBezTo>
                  <a:cubicBezTo>
                    <a:pt x="898" y="1064"/>
                    <a:pt x="850" y="1031"/>
                    <a:pt x="818" y="993"/>
                  </a:cubicBezTo>
                  <a:cubicBezTo>
                    <a:pt x="789" y="939"/>
                    <a:pt x="789" y="832"/>
                    <a:pt x="764" y="785"/>
                  </a:cubicBezTo>
                  <a:cubicBezTo>
                    <a:pt x="739" y="738"/>
                    <a:pt x="691" y="758"/>
                    <a:pt x="666" y="709"/>
                  </a:cubicBezTo>
                  <a:cubicBezTo>
                    <a:pt x="677" y="589"/>
                    <a:pt x="604" y="547"/>
                    <a:pt x="611" y="491"/>
                  </a:cubicBezTo>
                  <a:cubicBezTo>
                    <a:pt x="617" y="447"/>
                    <a:pt x="633" y="360"/>
                    <a:pt x="633" y="360"/>
                  </a:cubicBezTo>
                  <a:cubicBezTo>
                    <a:pt x="629" y="338"/>
                    <a:pt x="629" y="315"/>
                    <a:pt x="622" y="294"/>
                  </a:cubicBezTo>
                  <a:cubicBezTo>
                    <a:pt x="603" y="239"/>
                    <a:pt x="492" y="229"/>
                    <a:pt x="447" y="218"/>
                  </a:cubicBezTo>
                  <a:cubicBezTo>
                    <a:pt x="253" y="12"/>
                    <a:pt x="337" y="72"/>
                    <a:pt x="229" y="0"/>
                  </a:cubicBezTo>
                  <a:cubicBezTo>
                    <a:pt x="184" y="68"/>
                    <a:pt x="119" y="55"/>
                    <a:pt x="33" y="76"/>
                  </a:cubicBezTo>
                  <a:cubicBezTo>
                    <a:pt x="22" y="79"/>
                    <a:pt x="0" y="87"/>
                    <a:pt x="0" y="87"/>
                  </a:cubicBezTo>
                </a:path>
              </a:pathLst>
            </a:custGeom>
            <a:noFill/>
            <a:ln w="5715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dirty="0">
                <a:latin typeface="+mn-ea"/>
              </a:endParaRPr>
            </a:p>
          </p:txBody>
        </p:sp>
        <p:sp>
          <p:nvSpPr>
            <p:cNvPr id="20525" name="未知"/>
            <p:cNvSpPr/>
            <p:nvPr/>
          </p:nvSpPr>
          <p:spPr>
            <a:xfrm>
              <a:off x="1398" y="1299"/>
              <a:ext cx="1547" cy="1787"/>
            </a:xfrm>
            <a:custGeom>
              <a:avLst/>
              <a:gdLst>
                <a:gd name="txL" fmla="*/ 0 w 1547"/>
                <a:gd name="txT" fmla="*/ 0 h 1787"/>
                <a:gd name="txR" fmla="*/ 1547 w 1547"/>
                <a:gd name="txB" fmla="*/ 1787 h 1787"/>
              </a:gdLst>
              <a:ahLst/>
              <a:cxnLst>
                <a:cxn ang="0">
                  <a:pos x="1547" y="1787"/>
                </a:cxn>
                <a:cxn ang="0">
                  <a:pos x="1405" y="1765"/>
                </a:cxn>
                <a:cxn ang="0">
                  <a:pos x="1230" y="1743"/>
                </a:cxn>
                <a:cxn ang="0">
                  <a:pos x="1252" y="1580"/>
                </a:cxn>
                <a:cxn ang="0">
                  <a:pos x="1263" y="1350"/>
                </a:cxn>
                <a:cxn ang="0">
                  <a:pos x="1285" y="1329"/>
                </a:cxn>
                <a:cxn ang="0">
                  <a:pos x="1241" y="1285"/>
                </a:cxn>
                <a:cxn ang="0">
                  <a:pos x="1187" y="1154"/>
                </a:cxn>
                <a:cxn ang="0">
                  <a:pos x="947" y="1143"/>
                </a:cxn>
                <a:cxn ang="0">
                  <a:pos x="859" y="1067"/>
                </a:cxn>
                <a:cxn ang="0">
                  <a:pos x="827" y="1045"/>
                </a:cxn>
                <a:cxn ang="0">
                  <a:pos x="772" y="969"/>
                </a:cxn>
                <a:cxn ang="0">
                  <a:pos x="663" y="641"/>
                </a:cxn>
                <a:cxn ang="0">
                  <a:pos x="434" y="445"/>
                </a:cxn>
                <a:cxn ang="0">
                  <a:pos x="325" y="380"/>
                </a:cxn>
                <a:cxn ang="0">
                  <a:pos x="238" y="369"/>
                </a:cxn>
                <a:cxn ang="0">
                  <a:pos x="194" y="205"/>
                </a:cxn>
                <a:cxn ang="0">
                  <a:pos x="107" y="107"/>
                </a:cxn>
                <a:cxn ang="0">
                  <a:pos x="63" y="63"/>
                </a:cxn>
                <a:cxn ang="0">
                  <a:pos x="30" y="20"/>
                </a:cxn>
              </a:cxnLst>
              <a:rect l="txL" t="txT" r="txR" b="txB"/>
              <a:pathLst>
                <a:path w="1547" h="1787">
                  <a:moveTo>
                    <a:pt x="1547" y="1787"/>
                  </a:moveTo>
                  <a:cubicBezTo>
                    <a:pt x="1500" y="1780"/>
                    <a:pt x="1452" y="1772"/>
                    <a:pt x="1405" y="1765"/>
                  </a:cubicBezTo>
                  <a:cubicBezTo>
                    <a:pt x="1347" y="1757"/>
                    <a:pt x="1230" y="1743"/>
                    <a:pt x="1230" y="1743"/>
                  </a:cubicBezTo>
                  <a:cubicBezTo>
                    <a:pt x="1210" y="1684"/>
                    <a:pt x="1217" y="1631"/>
                    <a:pt x="1252" y="1580"/>
                  </a:cubicBezTo>
                  <a:cubicBezTo>
                    <a:pt x="1256" y="1503"/>
                    <a:pt x="1226" y="1417"/>
                    <a:pt x="1263" y="1350"/>
                  </a:cubicBezTo>
                  <a:cubicBezTo>
                    <a:pt x="1278" y="1322"/>
                    <a:pt x="1535" y="1357"/>
                    <a:pt x="1285" y="1329"/>
                  </a:cubicBezTo>
                  <a:cubicBezTo>
                    <a:pt x="1270" y="1314"/>
                    <a:pt x="1249" y="1304"/>
                    <a:pt x="1241" y="1285"/>
                  </a:cubicBezTo>
                  <a:cubicBezTo>
                    <a:pt x="1224" y="1245"/>
                    <a:pt x="1253" y="1159"/>
                    <a:pt x="1187" y="1154"/>
                  </a:cubicBezTo>
                  <a:cubicBezTo>
                    <a:pt x="1107" y="1148"/>
                    <a:pt x="1027" y="1147"/>
                    <a:pt x="947" y="1143"/>
                  </a:cubicBezTo>
                  <a:cubicBezTo>
                    <a:pt x="910" y="1087"/>
                    <a:pt x="937" y="1119"/>
                    <a:pt x="859" y="1067"/>
                  </a:cubicBezTo>
                  <a:cubicBezTo>
                    <a:pt x="848" y="1060"/>
                    <a:pt x="827" y="1045"/>
                    <a:pt x="827" y="1045"/>
                  </a:cubicBezTo>
                  <a:cubicBezTo>
                    <a:pt x="801" y="969"/>
                    <a:pt x="827" y="987"/>
                    <a:pt x="772" y="969"/>
                  </a:cubicBezTo>
                  <a:cubicBezTo>
                    <a:pt x="766" y="825"/>
                    <a:pt x="816" y="692"/>
                    <a:pt x="663" y="641"/>
                  </a:cubicBezTo>
                  <a:cubicBezTo>
                    <a:pt x="621" y="518"/>
                    <a:pt x="568" y="479"/>
                    <a:pt x="434" y="445"/>
                  </a:cubicBezTo>
                  <a:cubicBezTo>
                    <a:pt x="398" y="423"/>
                    <a:pt x="364" y="395"/>
                    <a:pt x="325" y="380"/>
                  </a:cubicBezTo>
                  <a:cubicBezTo>
                    <a:pt x="298" y="369"/>
                    <a:pt x="260" y="389"/>
                    <a:pt x="238" y="369"/>
                  </a:cubicBezTo>
                  <a:cubicBezTo>
                    <a:pt x="201" y="335"/>
                    <a:pt x="209" y="250"/>
                    <a:pt x="194" y="205"/>
                  </a:cubicBezTo>
                  <a:cubicBezTo>
                    <a:pt x="180" y="164"/>
                    <a:pt x="107" y="107"/>
                    <a:pt x="107" y="107"/>
                  </a:cubicBezTo>
                  <a:cubicBezTo>
                    <a:pt x="78" y="19"/>
                    <a:pt x="122" y="122"/>
                    <a:pt x="63" y="63"/>
                  </a:cubicBezTo>
                  <a:cubicBezTo>
                    <a:pt x="0" y="0"/>
                    <a:pt x="97" y="50"/>
                    <a:pt x="30" y="20"/>
                  </a:cubicBezTo>
                </a:path>
              </a:pathLst>
            </a:custGeom>
            <a:noFill/>
            <a:ln w="3810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dirty="0">
                <a:latin typeface="+mn-ea"/>
              </a:endParaRPr>
            </a:p>
          </p:txBody>
        </p:sp>
        <p:sp>
          <p:nvSpPr>
            <p:cNvPr id="20526" name="未知"/>
            <p:cNvSpPr/>
            <p:nvPr/>
          </p:nvSpPr>
          <p:spPr>
            <a:xfrm>
              <a:off x="2901" y="1552"/>
              <a:ext cx="997" cy="1745"/>
            </a:xfrm>
            <a:custGeom>
              <a:avLst/>
              <a:gdLst>
                <a:gd name="txL" fmla="*/ 0 w 997"/>
                <a:gd name="txT" fmla="*/ 0 h 1745"/>
                <a:gd name="txR" fmla="*/ 997 w 997"/>
                <a:gd name="txB" fmla="*/ 1745 h 1745"/>
              </a:gdLst>
              <a:ahLst/>
              <a:cxnLst>
                <a:cxn ang="0">
                  <a:pos x="17" y="0"/>
                </a:cxn>
                <a:cxn ang="0">
                  <a:pos x="28" y="109"/>
                </a:cxn>
                <a:cxn ang="0">
                  <a:pos x="50" y="174"/>
                </a:cxn>
                <a:cxn ang="0">
                  <a:pos x="60" y="207"/>
                </a:cxn>
                <a:cxn ang="0">
                  <a:pos x="50" y="458"/>
                </a:cxn>
                <a:cxn ang="0">
                  <a:pos x="137" y="676"/>
                </a:cxn>
                <a:cxn ang="0">
                  <a:pos x="191" y="774"/>
                </a:cxn>
                <a:cxn ang="0">
                  <a:pos x="213" y="818"/>
                </a:cxn>
                <a:cxn ang="0">
                  <a:pos x="279" y="829"/>
                </a:cxn>
                <a:cxn ang="0">
                  <a:pos x="442" y="949"/>
                </a:cxn>
                <a:cxn ang="0">
                  <a:pos x="464" y="1036"/>
                </a:cxn>
                <a:cxn ang="0">
                  <a:pos x="497" y="1047"/>
                </a:cxn>
                <a:cxn ang="0">
                  <a:pos x="584" y="1058"/>
                </a:cxn>
                <a:cxn ang="0">
                  <a:pos x="682" y="1058"/>
                </a:cxn>
                <a:cxn ang="0">
                  <a:pos x="780" y="1134"/>
                </a:cxn>
                <a:cxn ang="0">
                  <a:pos x="802" y="1167"/>
                </a:cxn>
                <a:cxn ang="0">
                  <a:pos x="824" y="1232"/>
                </a:cxn>
                <a:cxn ang="0">
                  <a:pos x="890" y="1276"/>
                </a:cxn>
                <a:cxn ang="0">
                  <a:pos x="966" y="1450"/>
                </a:cxn>
                <a:cxn ang="0">
                  <a:pos x="977" y="1745"/>
                </a:cxn>
              </a:cxnLst>
              <a:rect l="txL" t="txT" r="txR" b="txB"/>
              <a:pathLst>
                <a:path w="997" h="1745">
                  <a:moveTo>
                    <a:pt x="17" y="0"/>
                  </a:moveTo>
                  <a:cubicBezTo>
                    <a:pt x="21" y="36"/>
                    <a:pt x="21" y="73"/>
                    <a:pt x="28" y="109"/>
                  </a:cubicBezTo>
                  <a:cubicBezTo>
                    <a:pt x="32" y="131"/>
                    <a:pt x="43" y="152"/>
                    <a:pt x="50" y="174"/>
                  </a:cubicBezTo>
                  <a:cubicBezTo>
                    <a:pt x="54" y="185"/>
                    <a:pt x="60" y="207"/>
                    <a:pt x="60" y="207"/>
                  </a:cubicBezTo>
                  <a:cubicBezTo>
                    <a:pt x="40" y="288"/>
                    <a:pt x="0" y="383"/>
                    <a:pt x="50" y="458"/>
                  </a:cubicBezTo>
                  <a:cubicBezTo>
                    <a:pt x="66" y="564"/>
                    <a:pt x="48" y="609"/>
                    <a:pt x="137" y="676"/>
                  </a:cubicBezTo>
                  <a:cubicBezTo>
                    <a:pt x="167" y="766"/>
                    <a:pt x="117" y="627"/>
                    <a:pt x="191" y="774"/>
                  </a:cubicBezTo>
                  <a:cubicBezTo>
                    <a:pt x="198" y="789"/>
                    <a:pt x="199" y="809"/>
                    <a:pt x="213" y="818"/>
                  </a:cubicBezTo>
                  <a:cubicBezTo>
                    <a:pt x="232" y="830"/>
                    <a:pt x="257" y="825"/>
                    <a:pt x="279" y="829"/>
                  </a:cubicBezTo>
                  <a:cubicBezTo>
                    <a:pt x="342" y="851"/>
                    <a:pt x="396" y="901"/>
                    <a:pt x="442" y="949"/>
                  </a:cubicBezTo>
                  <a:cubicBezTo>
                    <a:pt x="452" y="977"/>
                    <a:pt x="447" y="1011"/>
                    <a:pt x="464" y="1036"/>
                  </a:cubicBezTo>
                  <a:cubicBezTo>
                    <a:pt x="470" y="1046"/>
                    <a:pt x="486" y="1045"/>
                    <a:pt x="497" y="1047"/>
                  </a:cubicBezTo>
                  <a:cubicBezTo>
                    <a:pt x="526" y="1052"/>
                    <a:pt x="555" y="1054"/>
                    <a:pt x="584" y="1058"/>
                  </a:cubicBezTo>
                  <a:cubicBezTo>
                    <a:pt x="662" y="1084"/>
                    <a:pt x="631" y="1093"/>
                    <a:pt x="682" y="1058"/>
                  </a:cubicBezTo>
                  <a:cubicBezTo>
                    <a:pt x="709" y="1097"/>
                    <a:pt x="742" y="1108"/>
                    <a:pt x="780" y="1134"/>
                  </a:cubicBezTo>
                  <a:cubicBezTo>
                    <a:pt x="787" y="1145"/>
                    <a:pt x="797" y="1155"/>
                    <a:pt x="802" y="1167"/>
                  </a:cubicBezTo>
                  <a:cubicBezTo>
                    <a:pt x="811" y="1188"/>
                    <a:pt x="810" y="1214"/>
                    <a:pt x="824" y="1232"/>
                  </a:cubicBezTo>
                  <a:cubicBezTo>
                    <a:pt x="841" y="1253"/>
                    <a:pt x="890" y="1276"/>
                    <a:pt x="890" y="1276"/>
                  </a:cubicBezTo>
                  <a:cubicBezTo>
                    <a:pt x="908" y="1372"/>
                    <a:pt x="890" y="1394"/>
                    <a:pt x="966" y="1450"/>
                  </a:cubicBezTo>
                  <a:cubicBezTo>
                    <a:pt x="997" y="1575"/>
                    <a:pt x="977" y="1479"/>
                    <a:pt x="977" y="1745"/>
                  </a:cubicBezTo>
                </a:path>
              </a:pathLst>
            </a:custGeom>
            <a:noFill/>
            <a:ln w="3810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dirty="0">
                <a:latin typeface="+mn-ea"/>
              </a:endParaRPr>
            </a:p>
          </p:txBody>
        </p:sp>
        <p:sp>
          <p:nvSpPr>
            <p:cNvPr id="20527" name="未知"/>
            <p:cNvSpPr/>
            <p:nvPr/>
          </p:nvSpPr>
          <p:spPr>
            <a:xfrm>
              <a:off x="1171" y="1471"/>
              <a:ext cx="563" cy="1298"/>
            </a:xfrm>
            <a:custGeom>
              <a:avLst/>
              <a:gdLst>
                <a:gd name="txL" fmla="*/ 0 w 563"/>
                <a:gd name="txT" fmla="*/ 0 h 1298"/>
                <a:gd name="txR" fmla="*/ 563 w 563"/>
                <a:gd name="txB" fmla="*/ 1298 h 1298"/>
              </a:gdLst>
              <a:ahLst/>
              <a:cxnLst>
                <a:cxn ang="0">
                  <a:pos x="28" y="0"/>
                </a:cxn>
                <a:cxn ang="0">
                  <a:pos x="105" y="382"/>
                </a:cxn>
                <a:cxn ang="0">
                  <a:pos x="61" y="622"/>
                </a:cxn>
                <a:cxn ang="0">
                  <a:pos x="50" y="655"/>
                </a:cxn>
                <a:cxn ang="0">
                  <a:pos x="83" y="753"/>
                </a:cxn>
                <a:cxn ang="0">
                  <a:pos x="279" y="808"/>
                </a:cxn>
                <a:cxn ang="0">
                  <a:pos x="181" y="1266"/>
                </a:cxn>
                <a:cxn ang="0">
                  <a:pos x="192" y="1298"/>
                </a:cxn>
                <a:cxn ang="0">
                  <a:pos x="203" y="1266"/>
                </a:cxn>
                <a:cxn ang="0">
                  <a:pos x="235" y="1168"/>
                </a:cxn>
                <a:cxn ang="0">
                  <a:pos x="246" y="1113"/>
                </a:cxn>
                <a:cxn ang="0">
                  <a:pos x="279" y="1124"/>
                </a:cxn>
                <a:cxn ang="0">
                  <a:pos x="399" y="1168"/>
                </a:cxn>
                <a:cxn ang="0">
                  <a:pos x="443" y="1233"/>
                </a:cxn>
                <a:cxn ang="0">
                  <a:pos x="519" y="1255"/>
                </a:cxn>
                <a:cxn ang="0">
                  <a:pos x="563" y="1266"/>
                </a:cxn>
              </a:cxnLst>
              <a:rect l="txL" t="txT" r="txR" b="txB"/>
              <a:pathLst>
                <a:path w="563" h="1298">
                  <a:moveTo>
                    <a:pt x="28" y="0"/>
                  </a:moveTo>
                  <a:cubicBezTo>
                    <a:pt x="1" y="162"/>
                    <a:pt x="0" y="224"/>
                    <a:pt x="105" y="382"/>
                  </a:cubicBezTo>
                  <a:cubicBezTo>
                    <a:pt x="133" y="470"/>
                    <a:pt x="148" y="564"/>
                    <a:pt x="61" y="622"/>
                  </a:cubicBezTo>
                  <a:cubicBezTo>
                    <a:pt x="57" y="633"/>
                    <a:pt x="48" y="644"/>
                    <a:pt x="50" y="655"/>
                  </a:cubicBezTo>
                  <a:cubicBezTo>
                    <a:pt x="56" y="689"/>
                    <a:pt x="72" y="720"/>
                    <a:pt x="83" y="753"/>
                  </a:cubicBezTo>
                  <a:cubicBezTo>
                    <a:pt x="110" y="833"/>
                    <a:pt x="193" y="802"/>
                    <a:pt x="279" y="808"/>
                  </a:cubicBezTo>
                  <a:cubicBezTo>
                    <a:pt x="314" y="1018"/>
                    <a:pt x="289" y="1103"/>
                    <a:pt x="181" y="1266"/>
                  </a:cubicBezTo>
                  <a:cubicBezTo>
                    <a:pt x="185" y="1277"/>
                    <a:pt x="181" y="1298"/>
                    <a:pt x="192" y="1298"/>
                  </a:cubicBezTo>
                  <a:cubicBezTo>
                    <a:pt x="203" y="1298"/>
                    <a:pt x="201" y="1277"/>
                    <a:pt x="203" y="1266"/>
                  </a:cubicBezTo>
                  <a:cubicBezTo>
                    <a:pt x="223" y="1177"/>
                    <a:pt x="198" y="1225"/>
                    <a:pt x="235" y="1168"/>
                  </a:cubicBezTo>
                  <a:cubicBezTo>
                    <a:pt x="239" y="1150"/>
                    <a:pt x="233" y="1126"/>
                    <a:pt x="246" y="1113"/>
                  </a:cubicBezTo>
                  <a:cubicBezTo>
                    <a:pt x="254" y="1105"/>
                    <a:pt x="268" y="1121"/>
                    <a:pt x="279" y="1124"/>
                  </a:cubicBezTo>
                  <a:cubicBezTo>
                    <a:pt x="377" y="1154"/>
                    <a:pt x="328" y="1132"/>
                    <a:pt x="399" y="1168"/>
                  </a:cubicBezTo>
                  <a:cubicBezTo>
                    <a:pt x="414" y="1190"/>
                    <a:pt x="418" y="1226"/>
                    <a:pt x="443" y="1233"/>
                  </a:cubicBezTo>
                  <a:cubicBezTo>
                    <a:pt x="468" y="1240"/>
                    <a:pt x="494" y="1248"/>
                    <a:pt x="519" y="1255"/>
                  </a:cubicBezTo>
                  <a:cubicBezTo>
                    <a:pt x="534" y="1259"/>
                    <a:pt x="563" y="1266"/>
                    <a:pt x="563" y="1266"/>
                  </a:cubicBezTo>
                </a:path>
              </a:pathLst>
            </a:custGeom>
            <a:noFill/>
            <a:ln w="3810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dirty="0">
                <a:latin typeface="+mn-ea"/>
              </a:endParaRPr>
            </a:p>
          </p:txBody>
        </p:sp>
        <p:sp>
          <p:nvSpPr>
            <p:cNvPr id="20528" name="未知"/>
            <p:cNvSpPr/>
            <p:nvPr/>
          </p:nvSpPr>
          <p:spPr>
            <a:xfrm>
              <a:off x="1014" y="3762"/>
              <a:ext cx="4287" cy="899"/>
            </a:xfrm>
            <a:custGeom>
              <a:avLst/>
              <a:gdLst>
                <a:gd name="txL" fmla="*/ 0 w 4287"/>
                <a:gd name="txT" fmla="*/ 0 h 899"/>
                <a:gd name="txR" fmla="*/ 4287 w 4287"/>
                <a:gd name="txB" fmla="*/ 899 h 899"/>
              </a:gdLst>
              <a:ahLst/>
              <a:cxnLst>
                <a:cxn ang="0">
                  <a:pos x="0" y="404"/>
                </a:cxn>
                <a:cxn ang="0">
                  <a:pos x="87" y="382"/>
                </a:cxn>
                <a:cxn ang="0">
                  <a:pos x="152" y="360"/>
                </a:cxn>
                <a:cxn ang="0">
                  <a:pos x="240" y="437"/>
                </a:cxn>
                <a:cxn ang="0">
                  <a:pos x="316" y="447"/>
                </a:cxn>
                <a:cxn ang="0">
                  <a:pos x="403" y="415"/>
                </a:cxn>
                <a:cxn ang="0">
                  <a:pos x="414" y="371"/>
                </a:cxn>
                <a:cxn ang="0">
                  <a:pos x="458" y="295"/>
                </a:cxn>
                <a:cxn ang="0">
                  <a:pos x="469" y="251"/>
                </a:cxn>
                <a:cxn ang="0">
                  <a:pos x="589" y="240"/>
                </a:cxn>
                <a:cxn ang="0">
                  <a:pos x="600" y="87"/>
                </a:cxn>
                <a:cxn ang="0">
                  <a:pos x="785" y="44"/>
                </a:cxn>
                <a:cxn ang="0">
                  <a:pos x="949" y="0"/>
                </a:cxn>
                <a:cxn ang="0">
                  <a:pos x="1298" y="11"/>
                </a:cxn>
                <a:cxn ang="0">
                  <a:pos x="1440" y="44"/>
                </a:cxn>
                <a:cxn ang="0">
                  <a:pos x="1472" y="55"/>
                </a:cxn>
                <a:cxn ang="0">
                  <a:pos x="1516" y="44"/>
                </a:cxn>
                <a:cxn ang="0">
                  <a:pos x="1614" y="207"/>
                </a:cxn>
                <a:cxn ang="0">
                  <a:pos x="1723" y="338"/>
                </a:cxn>
                <a:cxn ang="0">
                  <a:pos x="1800" y="349"/>
                </a:cxn>
                <a:cxn ang="0">
                  <a:pos x="1887" y="371"/>
                </a:cxn>
                <a:cxn ang="0">
                  <a:pos x="1898" y="404"/>
                </a:cxn>
                <a:cxn ang="0">
                  <a:pos x="1974" y="415"/>
                </a:cxn>
                <a:cxn ang="0">
                  <a:pos x="2051" y="437"/>
                </a:cxn>
                <a:cxn ang="0">
                  <a:pos x="2127" y="491"/>
                </a:cxn>
                <a:cxn ang="0">
                  <a:pos x="2432" y="502"/>
                </a:cxn>
                <a:cxn ang="0">
                  <a:pos x="2443" y="535"/>
                </a:cxn>
                <a:cxn ang="0">
                  <a:pos x="2542" y="567"/>
                </a:cxn>
                <a:cxn ang="0">
                  <a:pos x="2563" y="600"/>
                </a:cxn>
                <a:cxn ang="0">
                  <a:pos x="2596" y="633"/>
                </a:cxn>
                <a:cxn ang="0">
                  <a:pos x="2607" y="666"/>
                </a:cxn>
                <a:cxn ang="0">
                  <a:pos x="2672" y="709"/>
                </a:cxn>
                <a:cxn ang="0">
                  <a:pos x="2705" y="731"/>
                </a:cxn>
                <a:cxn ang="0">
                  <a:pos x="2989" y="633"/>
                </a:cxn>
                <a:cxn ang="0">
                  <a:pos x="3883" y="698"/>
                </a:cxn>
                <a:cxn ang="0">
                  <a:pos x="4156" y="786"/>
                </a:cxn>
                <a:cxn ang="0">
                  <a:pos x="4167" y="818"/>
                </a:cxn>
                <a:cxn ang="0">
                  <a:pos x="4287" y="851"/>
                </a:cxn>
              </a:cxnLst>
              <a:rect l="txL" t="txT" r="txR" b="txB"/>
              <a:pathLst>
                <a:path w="4287" h="899">
                  <a:moveTo>
                    <a:pt x="0" y="404"/>
                  </a:moveTo>
                  <a:cubicBezTo>
                    <a:pt x="29" y="397"/>
                    <a:pt x="58" y="389"/>
                    <a:pt x="87" y="382"/>
                  </a:cubicBezTo>
                  <a:cubicBezTo>
                    <a:pt x="109" y="376"/>
                    <a:pt x="152" y="360"/>
                    <a:pt x="152" y="360"/>
                  </a:cubicBezTo>
                  <a:cubicBezTo>
                    <a:pt x="184" y="381"/>
                    <a:pt x="207" y="427"/>
                    <a:pt x="240" y="437"/>
                  </a:cubicBezTo>
                  <a:cubicBezTo>
                    <a:pt x="265" y="444"/>
                    <a:pt x="291" y="444"/>
                    <a:pt x="316" y="447"/>
                  </a:cubicBezTo>
                  <a:cubicBezTo>
                    <a:pt x="341" y="442"/>
                    <a:pt x="385" y="442"/>
                    <a:pt x="403" y="415"/>
                  </a:cubicBezTo>
                  <a:cubicBezTo>
                    <a:pt x="411" y="402"/>
                    <a:pt x="408" y="385"/>
                    <a:pt x="414" y="371"/>
                  </a:cubicBezTo>
                  <a:cubicBezTo>
                    <a:pt x="426" y="344"/>
                    <a:pt x="445" y="321"/>
                    <a:pt x="458" y="295"/>
                  </a:cubicBezTo>
                  <a:cubicBezTo>
                    <a:pt x="462" y="280"/>
                    <a:pt x="455" y="257"/>
                    <a:pt x="469" y="251"/>
                  </a:cubicBezTo>
                  <a:cubicBezTo>
                    <a:pt x="506" y="235"/>
                    <a:pt x="564" y="271"/>
                    <a:pt x="589" y="240"/>
                  </a:cubicBezTo>
                  <a:cubicBezTo>
                    <a:pt x="621" y="200"/>
                    <a:pt x="580" y="134"/>
                    <a:pt x="600" y="87"/>
                  </a:cubicBezTo>
                  <a:cubicBezTo>
                    <a:pt x="607" y="70"/>
                    <a:pt x="781" y="45"/>
                    <a:pt x="785" y="44"/>
                  </a:cubicBezTo>
                  <a:cubicBezTo>
                    <a:pt x="840" y="26"/>
                    <a:pt x="895" y="18"/>
                    <a:pt x="949" y="0"/>
                  </a:cubicBezTo>
                  <a:cubicBezTo>
                    <a:pt x="1067" y="13"/>
                    <a:pt x="1177" y="4"/>
                    <a:pt x="1298" y="11"/>
                  </a:cubicBezTo>
                  <a:cubicBezTo>
                    <a:pt x="1395" y="25"/>
                    <a:pt x="1351" y="14"/>
                    <a:pt x="1440" y="44"/>
                  </a:cubicBezTo>
                  <a:cubicBezTo>
                    <a:pt x="1451" y="48"/>
                    <a:pt x="1472" y="55"/>
                    <a:pt x="1472" y="55"/>
                  </a:cubicBezTo>
                  <a:cubicBezTo>
                    <a:pt x="1487" y="51"/>
                    <a:pt x="1501" y="42"/>
                    <a:pt x="1516" y="44"/>
                  </a:cubicBezTo>
                  <a:cubicBezTo>
                    <a:pt x="1583" y="54"/>
                    <a:pt x="1588" y="168"/>
                    <a:pt x="1614" y="207"/>
                  </a:cubicBezTo>
                  <a:cubicBezTo>
                    <a:pt x="1629" y="230"/>
                    <a:pt x="1692" y="334"/>
                    <a:pt x="1723" y="338"/>
                  </a:cubicBezTo>
                  <a:cubicBezTo>
                    <a:pt x="1749" y="342"/>
                    <a:pt x="1774" y="345"/>
                    <a:pt x="1800" y="349"/>
                  </a:cubicBezTo>
                  <a:cubicBezTo>
                    <a:pt x="1828" y="359"/>
                    <a:pt x="1862" y="354"/>
                    <a:pt x="1887" y="371"/>
                  </a:cubicBezTo>
                  <a:cubicBezTo>
                    <a:pt x="1897" y="377"/>
                    <a:pt x="1888" y="399"/>
                    <a:pt x="1898" y="404"/>
                  </a:cubicBezTo>
                  <a:cubicBezTo>
                    <a:pt x="1921" y="416"/>
                    <a:pt x="1949" y="411"/>
                    <a:pt x="1974" y="415"/>
                  </a:cubicBezTo>
                  <a:cubicBezTo>
                    <a:pt x="1999" y="423"/>
                    <a:pt x="2027" y="425"/>
                    <a:pt x="2051" y="437"/>
                  </a:cubicBezTo>
                  <a:cubicBezTo>
                    <a:pt x="2079" y="451"/>
                    <a:pt x="2101" y="474"/>
                    <a:pt x="2127" y="491"/>
                  </a:cubicBezTo>
                  <a:cubicBezTo>
                    <a:pt x="2193" y="590"/>
                    <a:pt x="2330" y="537"/>
                    <a:pt x="2432" y="502"/>
                  </a:cubicBezTo>
                  <a:cubicBezTo>
                    <a:pt x="2436" y="513"/>
                    <a:pt x="2433" y="529"/>
                    <a:pt x="2443" y="535"/>
                  </a:cubicBezTo>
                  <a:cubicBezTo>
                    <a:pt x="2473" y="553"/>
                    <a:pt x="2542" y="567"/>
                    <a:pt x="2542" y="567"/>
                  </a:cubicBezTo>
                  <a:cubicBezTo>
                    <a:pt x="2549" y="578"/>
                    <a:pt x="2555" y="590"/>
                    <a:pt x="2563" y="600"/>
                  </a:cubicBezTo>
                  <a:cubicBezTo>
                    <a:pt x="2573" y="612"/>
                    <a:pt x="2587" y="620"/>
                    <a:pt x="2596" y="633"/>
                  </a:cubicBezTo>
                  <a:cubicBezTo>
                    <a:pt x="2602" y="643"/>
                    <a:pt x="2599" y="658"/>
                    <a:pt x="2607" y="666"/>
                  </a:cubicBezTo>
                  <a:cubicBezTo>
                    <a:pt x="2625" y="684"/>
                    <a:pt x="2650" y="695"/>
                    <a:pt x="2672" y="709"/>
                  </a:cubicBezTo>
                  <a:cubicBezTo>
                    <a:pt x="2683" y="716"/>
                    <a:pt x="2705" y="731"/>
                    <a:pt x="2705" y="731"/>
                  </a:cubicBezTo>
                  <a:cubicBezTo>
                    <a:pt x="2798" y="669"/>
                    <a:pt x="2880" y="647"/>
                    <a:pt x="2989" y="633"/>
                  </a:cubicBezTo>
                  <a:cubicBezTo>
                    <a:pt x="3287" y="648"/>
                    <a:pt x="3584" y="680"/>
                    <a:pt x="3883" y="698"/>
                  </a:cubicBezTo>
                  <a:cubicBezTo>
                    <a:pt x="3975" y="723"/>
                    <a:pt x="4096" y="712"/>
                    <a:pt x="4156" y="786"/>
                  </a:cubicBezTo>
                  <a:cubicBezTo>
                    <a:pt x="4163" y="795"/>
                    <a:pt x="4160" y="809"/>
                    <a:pt x="4167" y="818"/>
                  </a:cubicBezTo>
                  <a:cubicBezTo>
                    <a:pt x="4184" y="839"/>
                    <a:pt x="4287" y="899"/>
                    <a:pt x="4287" y="851"/>
                  </a:cubicBezTo>
                </a:path>
              </a:pathLst>
            </a:custGeom>
            <a:noFill/>
            <a:ln w="76200" cap="flat" cmpd="sng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dirty="0">
                <a:latin typeface="+mn-ea"/>
              </a:endParaRPr>
            </a:p>
          </p:txBody>
        </p:sp>
        <p:sp>
          <p:nvSpPr>
            <p:cNvPr id="20529" name="未知"/>
            <p:cNvSpPr/>
            <p:nvPr/>
          </p:nvSpPr>
          <p:spPr>
            <a:xfrm>
              <a:off x="1804" y="249"/>
              <a:ext cx="289" cy="371"/>
            </a:xfrm>
            <a:custGeom>
              <a:avLst/>
              <a:gdLst>
                <a:gd name="txL" fmla="*/ 0 w 289"/>
                <a:gd name="txT" fmla="*/ 0 h 371"/>
                <a:gd name="txR" fmla="*/ 289 w 289"/>
                <a:gd name="txB" fmla="*/ 371 h 371"/>
              </a:gdLst>
              <a:ahLst/>
              <a:cxnLst>
                <a:cxn ang="0">
                  <a:pos x="6" y="0"/>
                </a:cxn>
                <a:cxn ang="0">
                  <a:pos x="17" y="142"/>
                </a:cxn>
                <a:cxn ang="0">
                  <a:pos x="50" y="175"/>
                </a:cxn>
                <a:cxn ang="0">
                  <a:pos x="104" y="317"/>
                </a:cxn>
                <a:cxn ang="0">
                  <a:pos x="192" y="371"/>
                </a:cxn>
                <a:cxn ang="0">
                  <a:pos x="181" y="262"/>
                </a:cxn>
                <a:cxn ang="0">
                  <a:pos x="268" y="175"/>
                </a:cxn>
                <a:cxn ang="0">
                  <a:pos x="213" y="44"/>
                </a:cxn>
                <a:cxn ang="0">
                  <a:pos x="126" y="0"/>
                </a:cxn>
                <a:cxn ang="0">
                  <a:pos x="6" y="0"/>
                </a:cxn>
              </a:cxnLst>
              <a:rect l="txL" t="txT" r="txR" b="txB"/>
              <a:pathLst>
                <a:path w="289" h="371">
                  <a:moveTo>
                    <a:pt x="6" y="0"/>
                  </a:moveTo>
                  <a:cubicBezTo>
                    <a:pt x="10" y="47"/>
                    <a:pt x="5" y="96"/>
                    <a:pt x="17" y="142"/>
                  </a:cubicBezTo>
                  <a:cubicBezTo>
                    <a:pt x="21" y="157"/>
                    <a:pt x="46" y="160"/>
                    <a:pt x="50" y="175"/>
                  </a:cubicBezTo>
                  <a:cubicBezTo>
                    <a:pt x="94" y="327"/>
                    <a:pt x="13" y="270"/>
                    <a:pt x="104" y="317"/>
                  </a:cubicBezTo>
                  <a:cubicBezTo>
                    <a:pt x="122" y="370"/>
                    <a:pt x="139" y="358"/>
                    <a:pt x="192" y="371"/>
                  </a:cubicBezTo>
                  <a:cubicBezTo>
                    <a:pt x="205" y="329"/>
                    <a:pt x="195" y="303"/>
                    <a:pt x="181" y="262"/>
                  </a:cubicBezTo>
                  <a:cubicBezTo>
                    <a:pt x="202" y="180"/>
                    <a:pt x="176" y="190"/>
                    <a:pt x="268" y="175"/>
                  </a:cubicBezTo>
                  <a:cubicBezTo>
                    <a:pt x="289" y="113"/>
                    <a:pt x="276" y="65"/>
                    <a:pt x="213" y="44"/>
                  </a:cubicBezTo>
                  <a:cubicBezTo>
                    <a:pt x="182" y="20"/>
                    <a:pt x="167" y="0"/>
                    <a:pt x="126" y="0"/>
                  </a:cubicBezTo>
                  <a:cubicBezTo>
                    <a:pt x="0" y="0"/>
                    <a:pt x="44" y="38"/>
                    <a:pt x="6" y="0"/>
                  </a:cubicBezTo>
                  <a:close/>
                </a:path>
              </a:pathLst>
            </a:custGeom>
            <a:solidFill>
              <a:srgbClr val="CC66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algn="ctr"/>
              <a:endParaRPr lang="zh-CN" altLang="en-US" dirty="0">
                <a:latin typeface="+mn-ea"/>
              </a:endParaRPr>
            </a:p>
          </p:txBody>
        </p:sp>
      </p:grpSp>
      <p:sp>
        <p:nvSpPr>
          <p:cNvPr id="13345" name="Text Box 33"/>
          <p:cNvSpPr txBox="1"/>
          <p:nvPr/>
        </p:nvSpPr>
        <p:spPr>
          <a:xfrm>
            <a:off x="4229100" y="4506992"/>
            <a:ext cx="3771900" cy="48387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zh-CN" sz="2700" b="1" dirty="0">
                <a:latin typeface="+mn-ea"/>
              </a:rPr>
              <a:t>1914</a:t>
            </a:r>
            <a:r>
              <a:rPr lang="zh-CN" altLang="en-US" sz="2700" b="1" dirty="0">
                <a:latin typeface="+mn-ea"/>
              </a:rPr>
              <a:t>年德意志帝国</a:t>
            </a:r>
            <a:endParaRPr lang="zh-CN" altLang="en-US" sz="2700" dirty="0">
              <a:latin typeface="+mn-ea"/>
            </a:endParaRPr>
          </a:p>
        </p:txBody>
      </p:sp>
      <p:sp>
        <p:nvSpPr>
          <p:cNvPr id="13346" name="Text Box 34"/>
          <p:cNvSpPr txBox="1"/>
          <p:nvPr/>
        </p:nvSpPr>
        <p:spPr>
          <a:xfrm>
            <a:off x="2400300" y="4548426"/>
            <a:ext cx="5600700" cy="48387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zh-CN" sz="2700" b="1" dirty="0">
                <a:latin typeface="+mn-ea"/>
                <a:cs typeface="微软雅黑" panose="020B0503020204020204" pitchFamily="34" charset="-122"/>
              </a:rPr>
              <a:t>1919</a:t>
            </a:r>
            <a:r>
              <a:rPr lang="zh-CN" altLang="en-US" sz="2700" b="1" dirty="0">
                <a:latin typeface="+mn-ea"/>
                <a:cs typeface="微软雅黑" panose="020B0503020204020204" pitchFamily="34" charset="-122"/>
              </a:rPr>
              <a:t>年的德意志联邦共和国</a:t>
            </a:r>
            <a:endParaRPr lang="zh-CN" altLang="en-US" sz="2700" dirty="0">
              <a:latin typeface="+mn-ea"/>
              <a:cs typeface="微软雅黑" panose="020B0503020204020204" pitchFamily="34" charset="-122"/>
            </a:endParaRPr>
          </a:p>
        </p:txBody>
      </p:sp>
      <p:sp>
        <p:nvSpPr>
          <p:cNvPr id="13347" name="Text Box 35"/>
          <p:cNvSpPr txBox="1"/>
          <p:nvPr/>
        </p:nvSpPr>
        <p:spPr>
          <a:xfrm>
            <a:off x="2775348" y="4506992"/>
            <a:ext cx="5225653" cy="48387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700" b="1" dirty="0">
                <a:latin typeface="+mn-ea"/>
              </a:rPr>
              <a:t>法国收回的阿尔萨斯和洛林</a:t>
            </a:r>
            <a:endParaRPr lang="zh-CN" altLang="en-US" sz="2700" b="1" dirty="0">
              <a:latin typeface="+mn-ea"/>
            </a:endParaRPr>
          </a:p>
        </p:txBody>
      </p:sp>
      <p:sp>
        <p:nvSpPr>
          <p:cNvPr id="13348" name="Text Box 36"/>
          <p:cNvSpPr txBox="1"/>
          <p:nvPr/>
        </p:nvSpPr>
        <p:spPr>
          <a:xfrm>
            <a:off x="1467802" y="4571524"/>
            <a:ext cx="6643688" cy="437674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dirty="0">
                <a:latin typeface="+mn-ea"/>
                <a:cs typeface="微软雅黑" panose="020B0503020204020204" pitchFamily="34" charset="-122"/>
              </a:rPr>
              <a:t>国联共管</a:t>
            </a:r>
            <a:r>
              <a:rPr lang="zh-CN" altLang="zh-CN" sz="2400" b="1" dirty="0">
                <a:latin typeface="+mn-ea"/>
                <a:cs typeface="微软雅黑" panose="020B0503020204020204" pitchFamily="34" charset="-122"/>
              </a:rPr>
              <a:t>15</a:t>
            </a:r>
            <a:r>
              <a:rPr lang="zh-CN" altLang="en-US" sz="2400" b="1" dirty="0">
                <a:latin typeface="+mn-ea"/>
                <a:cs typeface="微软雅黑" panose="020B0503020204020204" pitchFamily="34" charset="-122"/>
              </a:rPr>
              <a:t>年后，公民投票决定其归属的萨尔区</a:t>
            </a:r>
            <a:endParaRPr lang="zh-CN" altLang="en-US" sz="2400" dirty="0">
              <a:latin typeface="+mn-ea"/>
              <a:cs typeface="微软雅黑" panose="020B0503020204020204" pitchFamily="34" charset="-122"/>
            </a:endParaRPr>
          </a:p>
        </p:txBody>
      </p:sp>
      <p:sp>
        <p:nvSpPr>
          <p:cNvPr id="13349" name="Text Box 37"/>
          <p:cNvSpPr txBox="1"/>
          <p:nvPr/>
        </p:nvSpPr>
        <p:spPr>
          <a:xfrm>
            <a:off x="4114800" y="4534615"/>
            <a:ext cx="3886200" cy="48387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700" b="1" dirty="0">
                <a:latin typeface="+mn-ea"/>
              </a:rPr>
              <a:t>归还波兰的地区</a:t>
            </a:r>
            <a:endParaRPr lang="zh-CN" altLang="en-US" sz="2700" b="1" dirty="0">
              <a:latin typeface="+mn-ea"/>
            </a:endParaRPr>
          </a:p>
        </p:txBody>
      </p:sp>
      <p:sp>
        <p:nvSpPr>
          <p:cNvPr id="13350" name="Text Box 38"/>
          <p:cNvSpPr txBox="1"/>
          <p:nvPr/>
        </p:nvSpPr>
        <p:spPr>
          <a:xfrm>
            <a:off x="2957751" y="4502230"/>
            <a:ext cx="5061347" cy="48387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700" b="1" dirty="0">
                <a:latin typeface="+mn-ea"/>
              </a:rPr>
              <a:t>国联管辖的但泽自由港管辖区</a:t>
            </a:r>
            <a:endParaRPr lang="zh-CN" altLang="en-US" sz="2700" b="1" dirty="0">
              <a:latin typeface="+mn-ea"/>
            </a:endParaRPr>
          </a:p>
        </p:txBody>
      </p:sp>
      <p:sp>
        <p:nvSpPr>
          <p:cNvPr id="13351" name="Text Box 39"/>
          <p:cNvSpPr txBox="1"/>
          <p:nvPr/>
        </p:nvSpPr>
        <p:spPr>
          <a:xfrm>
            <a:off x="3600450" y="4506516"/>
            <a:ext cx="4400550" cy="48387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700" b="1" dirty="0">
                <a:latin typeface="+mn-ea"/>
              </a:rPr>
              <a:t>归还其它国家的地区</a:t>
            </a:r>
            <a:endParaRPr lang="zh-CN" altLang="en-US" sz="2700" b="1" dirty="0">
              <a:latin typeface="+mn-ea"/>
            </a:endParaRPr>
          </a:p>
        </p:txBody>
      </p:sp>
      <p:sp>
        <p:nvSpPr>
          <p:cNvPr id="13352" name="Text Box 40"/>
          <p:cNvSpPr txBox="1"/>
          <p:nvPr/>
        </p:nvSpPr>
        <p:spPr>
          <a:xfrm>
            <a:off x="4000739" y="4488895"/>
            <a:ext cx="4018359" cy="48387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700" b="1" dirty="0">
                <a:latin typeface="+mn-ea"/>
                <a:cs typeface="微软雅黑" panose="020B0503020204020204" pitchFamily="34" charset="-122"/>
              </a:rPr>
              <a:t>国联占领</a:t>
            </a:r>
            <a:r>
              <a:rPr lang="zh-CN" altLang="zh-CN" sz="2700" b="1" dirty="0">
                <a:latin typeface="+mn-ea"/>
                <a:cs typeface="微软雅黑" panose="020B0503020204020204" pitchFamily="34" charset="-122"/>
              </a:rPr>
              <a:t>15</a:t>
            </a:r>
            <a:r>
              <a:rPr lang="zh-CN" altLang="en-US" sz="2700" b="1" dirty="0">
                <a:latin typeface="+mn-ea"/>
                <a:cs typeface="微软雅黑" panose="020B0503020204020204" pitchFamily="34" charset="-122"/>
              </a:rPr>
              <a:t>年的莱茵地区</a:t>
            </a:r>
            <a:endParaRPr lang="zh-CN" altLang="en-US" sz="2700" b="1" dirty="0">
              <a:latin typeface="+mn-ea"/>
              <a:cs typeface="微软雅黑" panose="020B0503020204020204" pitchFamily="34" charset="-122"/>
            </a:endParaRPr>
          </a:p>
        </p:txBody>
      </p:sp>
      <p:sp>
        <p:nvSpPr>
          <p:cNvPr id="13354" name="未知" descr="棚架"/>
          <p:cNvSpPr/>
          <p:nvPr/>
        </p:nvSpPr>
        <p:spPr>
          <a:xfrm>
            <a:off x="5407889" y="1154276"/>
            <a:ext cx="1465308" cy="2510485"/>
          </a:xfrm>
          <a:custGeom>
            <a:avLst/>
            <a:gdLst>
              <a:gd name="connsiteX0" fmla="*/ 1706 w 3076"/>
              <a:gd name="connsiteY0" fmla="*/ 246 h 5271"/>
              <a:gd name="connsiteX1" fmla="*/ 1681 w 3076"/>
              <a:gd name="connsiteY1" fmla="*/ 173 h 5271"/>
              <a:gd name="connsiteX2" fmla="*/ 1730 w 3076"/>
              <a:gd name="connsiteY2" fmla="*/ 29 h 5271"/>
              <a:gd name="connsiteX3" fmla="*/ 1657 w 3076"/>
              <a:gd name="connsiteY3" fmla="*/ 5 h 5271"/>
              <a:gd name="connsiteX4" fmla="*/ 1344 w 3076"/>
              <a:gd name="connsiteY4" fmla="*/ 29 h 5271"/>
              <a:gd name="connsiteX5" fmla="*/ 1320 w 3076"/>
              <a:gd name="connsiteY5" fmla="*/ 173 h 5271"/>
              <a:gd name="connsiteX6" fmla="*/ 1176 w 3076"/>
              <a:gd name="connsiteY6" fmla="*/ 365 h 5271"/>
              <a:gd name="connsiteX7" fmla="*/ 1079 w 3076"/>
              <a:gd name="connsiteY7" fmla="*/ 654 h 5271"/>
              <a:gd name="connsiteX8" fmla="*/ 888 w 3076"/>
              <a:gd name="connsiteY8" fmla="*/ 894 h 5271"/>
              <a:gd name="connsiteX9" fmla="*/ 912 w 3076"/>
              <a:gd name="connsiteY9" fmla="*/ 1183 h 5271"/>
              <a:gd name="connsiteX10" fmla="*/ 863 w 3076"/>
              <a:gd name="connsiteY10" fmla="*/ 1594 h 5271"/>
              <a:gd name="connsiteX11" fmla="*/ 790 w 3076"/>
              <a:gd name="connsiteY11" fmla="*/ 1664 h 5271"/>
              <a:gd name="connsiteX12" fmla="*/ 647 w 3076"/>
              <a:gd name="connsiteY12" fmla="*/ 1883 h 5271"/>
              <a:gd name="connsiteX13" fmla="*/ 599 w 3076"/>
              <a:gd name="connsiteY13" fmla="*/ 1953 h 5271"/>
              <a:gd name="connsiteX14" fmla="*/ 431 w 3076"/>
              <a:gd name="connsiteY14" fmla="*/ 1978 h 5271"/>
              <a:gd name="connsiteX15" fmla="*/ 334 w 3076"/>
              <a:gd name="connsiteY15" fmla="*/ 2099 h 5271"/>
              <a:gd name="connsiteX16" fmla="*/ 286 w 3076"/>
              <a:gd name="connsiteY16" fmla="*/ 2172 h 5271"/>
              <a:gd name="connsiteX17" fmla="*/ 69 w 3076"/>
              <a:gd name="connsiteY17" fmla="*/ 2218 h 5271"/>
              <a:gd name="connsiteX18" fmla="*/ 21 w 3076"/>
              <a:gd name="connsiteY18" fmla="*/ 2604 h 5271"/>
              <a:gd name="connsiteX19" fmla="*/ 118 w 3076"/>
              <a:gd name="connsiteY19" fmla="*/ 2942 h 5271"/>
              <a:gd name="connsiteX20" fmla="*/ 213 w 3076"/>
              <a:gd name="connsiteY20" fmla="*/ 3037 h 5271"/>
              <a:gd name="connsiteX21" fmla="*/ 237 w 3076"/>
              <a:gd name="connsiteY21" fmla="*/ 3109 h 5271"/>
              <a:gd name="connsiteX22" fmla="*/ 310 w 3076"/>
              <a:gd name="connsiteY22" fmla="*/ 3158 h 5271"/>
              <a:gd name="connsiteX23" fmla="*/ 334 w 3076"/>
              <a:gd name="connsiteY23" fmla="*/ 3253 h 5271"/>
              <a:gd name="connsiteX24" fmla="*/ 647 w 3076"/>
              <a:gd name="connsiteY24" fmla="*/ 3301 h 5271"/>
              <a:gd name="connsiteX25" fmla="*/ 647 w 3076"/>
              <a:gd name="connsiteY25" fmla="*/ 3350 h 5271"/>
              <a:gd name="connsiteX26" fmla="*/ 718 w 3076"/>
              <a:gd name="connsiteY26" fmla="*/ 3447 h 5271"/>
              <a:gd name="connsiteX27" fmla="*/ 815 w 3076"/>
              <a:gd name="connsiteY27" fmla="*/ 3566 h 5271"/>
              <a:gd name="connsiteX28" fmla="*/ 960 w 3076"/>
              <a:gd name="connsiteY28" fmla="*/ 3542 h 5271"/>
              <a:gd name="connsiteX29" fmla="*/ 1031 w 3076"/>
              <a:gd name="connsiteY29" fmla="*/ 3495 h 5271"/>
              <a:gd name="connsiteX30" fmla="*/ 1201 w 3076"/>
              <a:gd name="connsiteY30" fmla="*/ 3542 h 5271"/>
              <a:gd name="connsiteX31" fmla="*/ 1441 w 3076"/>
              <a:gd name="connsiteY31" fmla="*/ 3904 h 5271"/>
              <a:gd name="connsiteX32" fmla="*/ 1489 w 3076"/>
              <a:gd name="connsiteY32" fmla="*/ 3976 h 5271"/>
              <a:gd name="connsiteX33" fmla="*/ 1822 w 3076"/>
              <a:gd name="connsiteY33" fmla="*/ 4210 h 5271"/>
              <a:gd name="connsiteX34" fmla="*/ 1873 w 3076"/>
              <a:gd name="connsiteY34" fmla="*/ 4120 h 5271"/>
              <a:gd name="connsiteX35" fmla="*/ 1919 w 3076"/>
              <a:gd name="connsiteY35" fmla="*/ 4257 h 5271"/>
              <a:gd name="connsiteX36" fmla="*/ 1941 w 3076"/>
              <a:gd name="connsiteY36" fmla="*/ 4378 h 5271"/>
              <a:gd name="connsiteX37" fmla="*/ 1941 w 3076"/>
              <a:gd name="connsiteY37" fmla="*/ 4475 h 5271"/>
              <a:gd name="connsiteX38" fmla="*/ 2063 w 3076"/>
              <a:gd name="connsiteY38" fmla="*/ 4594 h 5271"/>
              <a:gd name="connsiteX39" fmla="*/ 2235 w 3076"/>
              <a:gd name="connsiteY39" fmla="*/ 4698 h 5271"/>
              <a:gd name="connsiteX40" fmla="*/ 2259 w 3076"/>
              <a:gd name="connsiteY40" fmla="*/ 4771 h 5271"/>
              <a:gd name="connsiteX41" fmla="*/ 2186 w 3076"/>
              <a:gd name="connsiteY41" fmla="*/ 5203 h 5271"/>
              <a:gd name="connsiteX42" fmla="*/ 2449 w 3076"/>
              <a:gd name="connsiteY42" fmla="*/ 5197 h 5271"/>
              <a:gd name="connsiteX43" fmla="*/ 2279 w 3076"/>
              <a:gd name="connsiteY43" fmla="*/ 5269 h 5271"/>
              <a:gd name="connsiteX44" fmla="*/ 2475 w 3076"/>
              <a:gd name="connsiteY44" fmla="*/ 5060 h 5271"/>
              <a:gd name="connsiteX45" fmla="*/ 2700 w 3076"/>
              <a:gd name="connsiteY45" fmla="*/ 4792 h 5271"/>
              <a:gd name="connsiteX46" fmla="*/ 2724 w 3076"/>
              <a:gd name="connsiteY46" fmla="*/ 4619 h 5271"/>
              <a:gd name="connsiteX47" fmla="*/ 2651 w 3076"/>
              <a:gd name="connsiteY47" fmla="*/ 4421 h 5271"/>
              <a:gd name="connsiteX48" fmla="*/ 2602 w 3076"/>
              <a:gd name="connsiteY48" fmla="*/ 4272 h 5271"/>
              <a:gd name="connsiteX49" fmla="*/ 2453 w 3076"/>
              <a:gd name="connsiteY49" fmla="*/ 4099 h 5271"/>
              <a:gd name="connsiteX50" fmla="*/ 2331 w 3076"/>
              <a:gd name="connsiteY50" fmla="*/ 3975 h 5271"/>
              <a:gd name="connsiteX51" fmla="*/ 2157 w 3076"/>
              <a:gd name="connsiteY51" fmla="*/ 3852 h 5271"/>
              <a:gd name="connsiteX52" fmla="*/ 2059 w 3076"/>
              <a:gd name="connsiteY52" fmla="*/ 3727 h 5271"/>
              <a:gd name="connsiteX53" fmla="*/ 1847 w 3076"/>
              <a:gd name="connsiteY53" fmla="*/ 3511 h 5271"/>
              <a:gd name="connsiteX54" fmla="*/ 1960 w 3076"/>
              <a:gd name="connsiteY54" fmla="*/ 3332 h 5271"/>
              <a:gd name="connsiteX55" fmla="*/ 1584 w 3076"/>
              <a:gd name="connsiteY55" fmla="*/ 3061 h 5271"/>
              <a:gd name="connsiteX56" fmla="*/ 1417 w 3076"/>
              <a:gd name="connsiteY56" fmla="*/ 2988 h 5271"/>
              <a:gd name="connsiteX57" fmla="*/ 1441 w 3076"/>
              <a:gd name="connsiteY57" fmla="*/ 2772 h 5271"/>
              <a:gd name="connsiteX58" fmla="*/ 1536 w 3076"/>
              <a:gd name="connsiteY58" fmla="*/ 2677 h 5271"/>
              <a:gd name="connsiteX59" fmla="*/ 1633 w 3076"/>
              <a:gd name="connsiteY59" fmla="*/ 2604 h 5271"/>
              <a:gd name="connsiteX60" fmla="*/ 1706 w 3076"/>
              <a:gd name="connsiteY60" fmla="*/ 2580 h 5271"/>
              <a:gd name="connsiteX61" fmla="*/ 1825 w 3076"/>
              <a:gd name="connsiteY61" fmla="*/ 2483 h 5271"/>
              <a:gd name="connsiteX62" fmla="*/ 1990 w 3076"/>
              <a:gd name="connsiteY62" fmla="*/ 2139 h 5271"/>
              <a:gd name="connsiteX63" fmla="*/ 2111 w 3076"/>
              <a:gd name="connsiteY63" fmla="*/ 2044 h 5271"/>
              <a:gd name="connsiteX64" fmla="*/ 2087 w 3076"/>
              <a:gd name="connsiteY64" fmla="*/ 2044 h 5271"/>
              <a:gd name="connsiteX65" fmla="*/ 2113 w 3076"/>
              <a:gd name="connsiteY65" fmla="*/ 1953 h 5271"/>
              <a:gd name="connsiteX66" fmla="*/ 2162 w 3076"/>
              <a:gd name="connsiteY66" fmla="*/ 1883 h 5271"/>
              <a:gd name="connsiteX67" fmla="*/ 2376 w 3076"/>
              <a:gd name="connsiteY67" fmla="*/ 1922 h 5271"/>
              <a:gd name="connsiteX68" fmla="*/ 2665 w 3076"/>
              <a:gd name="connsiteY68" fmla="*/ 1922 h 5271"/>
              <a:gd name="connsiteX69" fmla="*/ 2929 w 3076"/>
              <a:gd name="connsiteY69" fmla="*/ 1874 h 5271"/>
              <a:gd name="connsiteX70" fmla="*/ 3077 w 3076"/>
              <a:gd name="connsiteY70" fmla="*/ 1713 h 5271"/>
              <a:gd name="connsiteX71" fmla="*/ 2788 w 3076"/>
              <a:gd name="connsiteY71" fmla="*/ 1618 h 5271"/>
              <a:gd name="connsiteX72" fmla="*/ 2691 w 3076"/>
              <a:gd name="connsiteY72" fmla="*/ 1521 h 5271"/>
              <a:gd name="connsiteX73" fmla="*/ 2667 w 3076"/>
              <a:gd name="connsiteY73" fmla="*/ 1448 h 5271"/>
              <a:gd name="connsiteX74" fmla="*/ 2548 w 3076"/>
              <a:gd name="connsiteY74" fmla="*/ 1353 h 5271"/>
              <a:gd name="connsiteX75" fmla="*/ 2065 w 3076"/>
              <a:gd name="connsiteY75" fmla="*/ 1448 h 5271"/>
              <a:gd name="connsiteX76" fmla="*/ 1946 w 3076"/>
              <a:gd name="connsiteY76" fmla="*/ 1329 h 5271"/>
              <a:gd name="connsiteX77" fmla="*/ 1897 w 3076"/>
              <a:gd name="connsiteY77" fmla="*/ 1183 h 5271"/>
              <a:gd name="connsiteX78" fmla="*/ 1922 w 3076"/>
              <a:gd name="connsiteY78" fmla="*/ 1088 h 5271"/>
              <a:gd name="connsiteX79" fmla="*/ 1970 w 3076"/>
              <a:gd name="connsiteY79" fmla="*/ 1016 h 5271"/>
              <a:gd name="connsiteX80" fmla="*/ 1897 w 3076"/>
              <a:gd name="connsiteY80" fmla="*/ 991 h 5271"/>
              <a:gd name="connsiteX81" fmla="*/ 1849 w 3076"/>
              <a:gd name="connsiteY81" fmla="*/ 918 h 5271"/>
              <a:gd name="connsiteX82" fmla="*/ 1825 w 3076"/>
              <a:gd name="connsiteY82" fmla="*/ 824 h 5271"/>
              <a:gd name="connsiteX83" fmla="*/ 1754 w 3076"/>
              <a:gd name="connsiteY83" fmla="*/ 799 h 5271"/>
              <a:gd name="connsiteX84" fmla="*/ 1560 w 3076"/>
              <a:gd name="connsiteY84" fmla="*/ 751 h 5271"/>
              <a:gd name="connsiteX85" fmla="*/ 1465 w 3076"/>
              <a:gd name="connsiteY85" fmla="*/ 702 h 5271"/>
              <a:gd name="connsiteX86" fmla="*/ 1560 w 3076"/>
              <a:gd name="connsiteY86" fmla="*/ 535 h 5271"/>
              <a:gd name="connsiteX87" fmla="*/ 1754 w 3076"/>
              <a:gd name="connsiteY87" fmla="*/ 389 h 5271"/>
              <a:gd name="connsiteX88" fmla="*/ 1706 w 3076"/>
              <a:gd name="connsiteY88" fmla="*/ 246 h 5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0" t="0" r="0" b="0"/>
            <a:pathLst>
              <a:path w="3077" h="5271">
                <a:moveTo>
                  <a:pt x="1706" y="246"/>
                </a:moveTo>
                <a:cubicBezTo>
                  <a:pt x="1697" y="221"/>
                  <a:pt x="1679" y="199"/>
                  <a:pt x="1681" y="173"/>
                </a:cubicBezTo>
                <a:cubicBezTo>
                  <a:pt x="1688" y="122"/>
                  <a:pt x="1730" y="29"/>
                  <a:pt x="1730" y="29"/>
                </a:cubicBezTo>
                <a:cubicBezTo>
                  <a:pt x="1706" y="21"/>
                  <a:pt x="1683" y="5"/>
                  <a:pt x="1657" y="5"/>
                </a:cubicBezTo>
                <a:cubicBezTo>
                  <a:pt x="1553" y="5"/>
                  <a:pt x="1439" y="-17"/>
                  <a:pt x="1344" y="29"/>
                </a:cubicBezTo>
                <a:cubicBezTo>
                  <a:pt x="1300" y="51"/>
                  <a:pt x="1331" y="126"/>
                  <a:pt x="1320" y="173"/>
                </a:cubicBezTo>
                <a:cubicBezTo>
                  <a:pt x="1298" y="268"/>
                  <a:pt x="1254" y="314"/>
                  <a:pt x="1176" y="365"/>
                </a:cubicBezTo>
                <a:cubicBezTo>
                  <a:pt x="1154" y="475"/>
                  <a:pt x="1143" y="561"/>
                  <a:pt x="1079" y="654"/>
                </a:cubicBezTo>
                <a:cubicBezTo>
                  <a:pt x="1029" y="808"/>
                  <a:pt x="1055" y="839"/>
                  <a:pt x="888" y="894"/>
                </a:cubicBezTo>
                <a:cubicBezTo>
                  <a:pt x="852" y="998"/>
                  <a:pt x="876" y="1082"/>
                  <a:pt x="912" y="1183"/>
                </a:cubicBezTo>
                <a:cubicBezTo>
                  <a:pt x="896" y="1320"/>
                  <a:pt x="910" y="1463"/>
                  <a:pt x="863" y="1594"/>
                </a:cubicBezTo>
                <a:cubicBezTo>
                  <a:pt x="852" y="1625"/>
                  <a:pt x="810" y="1638"/>
                  <a:pt x="790" y="1664"/>
                </a:cubicBezTo>
                <a:cubicBezTo>
                  <a:pt x="738" y="1733"/>
                  <a:pt x="696" y="1810"/>
                  <a:pt x="647" y="1883"/>
                </a:cubicBezTo>
                <a:cubicBezTo>
                  <a:pt x="632" y="1907"/>
                  <a:pt x="627" y="1949"/>
                  <a:pt x="599" y="1953"/>
                </a:cubicBezTo>
                <a:cubicBezTo>
                  <a:pt x="544" y="1962"/>
                  <a:pt x="486" y="1969"/>
                  <a:pt x="431" y="1978"/>
                </a:cubicBezTo>
                <a:cubicBezTo>
                  <a:pt x="385" y="2119"/>
                  <a:pt x="444" y="1989"/>
                  <a:pt x="334" y="2099"/>
                </a:cubicBezTo>
                <a:cubicBezTo>
                  <a:pt x="314" y="2119"/>
                  <a:pt x="308" y="2154"/>
                  <a:pt x="286" y="2172"/>
                </a:cubicBezTo>
                <a:cubicBezTo>
                  <a:pt x="228" y="2218"/>
                  <a:pt x="142" y="2205"/>
                  <a:pt x="69" y="2218"/>
                </a:cubicBezTo>
                <a:cubicBezTo>
                  <a:pt x="-32" y="2368"/>
                  <a:pt x="3" y="2392"/>
                  <a:pt x="21" y="2604"/>
                </a:cubicBezTo>
                <a:cubicBezTo>
                  <a:pt x="52" y="2944"/>
                  <a:pt x="-54" y="2884"/>
                  <a:pt x="118" y="2942"/>
                </a:cubicBezTo>
                <a:cubicBezTo>
                  <a:pt x="184" y="3134"/>
                  <a:pt x="85" y="2906"/>
                  <a:pt x="213" y="3037"/>
                </a:cubicBezTo>
                <a:cubicBezTo>
                  <a:pt x="230" y="3054"/>
                  <a:pt x="222" y="3090"/>
                  <a:pt x="237" y="3109"/>
                </a:cubicBezTo>
                <a:cubicBezTo>
                  <a:pt x="255" y="3131"/>
                  <a:pt x="286" y="3142"/>
                  <a:pt x="310" y="3158"/>
                </a:cubicBezTo>
                <a:cubicBezTo>
                  <a:pt x="319" y="3189"/>
                  <a:pt x="305" y="3240"/>
                  <a:pt x="334" y="3253"/>
                </a:cubicBezTo>
                <a:cubicBezTo>
                  <a:pt x="431" y="3297"/>
                  <a:pt x="548" y="3268"/>
                  <a:pt x="647" y="3301"/>
                </a:cubicBezTo>
                <a:cubicBezTo>
                  <a:pt x="678" y="3326"/>
                  <a:pt x="599" y="3301"/>
                  <a:pt x="647" y="3350"/>
                </a:cubicBezTo>
                <a:cubicBezTo>
                  <a:pt x="658" y="3372"/>
                  <a:pt x="718" y="3420"/>
                  <a:pt x="718" y="3447"/>
                </a:cubicBezTo>
                <a:cubicBezTo>
                  <a:pt x="718" y="3522"/>
                  <a:pt x="762" y="3531"/>
                  <a:pt x="815" y="3566"/>
                </a:cubicBezTo>
                <a:cubicBezTo>
                  <a:pt x="863" y="3557"/>
                  <a:pt x="914" y="3557"/>
                  <a:pt x="960" y="3542"/>
                </a:cubicBezTo>
                <a:cubicBezTo>
                  <a:pt x="987" y="3533"/>
                  <a:pt x="1002" y="3500"/>
                  <a:pt x="1031" y="3495"/>
                </a:cubicBezTo>
                <a:cubicBezTo>
                  <a:pt x="1057" y="3491"/>
                  <a:pt x="1170" y="3531"/>
                  <a:pt x="1201" y="3542"/>
                </a:cubicBezTo>
                <a:cubicBezTo>
                  <a:pt x="1280" y="3663"/>
                  <a:pt x="1362" y="3782"/>
                  <a:pt x="1441" y="3904"/>
                </a:cubicBezTo>
                <a:cubicBezTo>
                  <a:pt x="1456" y="3928"/>
                  <a:pt x="1461" y="3968"/>
                  <a:pt x="1489" y="3976"/>
                </a:cubicBezTo>
                <a:cubicBezTo>
                  <a:pt x="1593" y="4012"/>
                  <a:pt x="1717" y="4184"/>
                  <a:pt x="1822" y="4210"/>
                </a:cubicBezTo>
                <a:cubicBezTo>
                  <a:pt x="1847" y="4226"/>
                  <a:pt x="1855" y="4098"/>
                  <a:pt x="1873" y="4120"/>
                </a:cubicBezTo>
                <a:cubicBezTo>
                  <a:pt x="1968" y="4237"/>
                  <a:pt x="1761" y="4204"/>
                  <a:pt x="1919" y="4257"/>
                </a:cubicBezTo>
                <a:cubicBezTo>
                  <a:pt x="1935" y="4281"/>
                  <a:pt x="1933" y="4349"/>
                  <a:pt x="1941" y="4378"/>
                </a:cubicBezTo>
                <a:cubicBezTo>
                  <a:pt x="1957" y="4433"/>
                  <a:pt x="1911" y="4427"/>
                  <a:pt x="1941" y="4475"/>
                </a:cubicBezTo>
                <a:cubicBezTo>
                  <a:pt x="1972" y="4524"/>
                  <a:pt x="2063" y="4594"/>
                  <a:pt x="2063" y="4594"/>
                </a:cubicBezTo>
                <a:cubicBezTo>
                  <a:pt x="2078" y="4643"/>
                  <a:pt x="2219" y="4649"/>
                  <a:pt x="2235" y="4698"/>
                </a:cubicBezTo>
                <a:cubicBezTo>
                  <a:pt x="2244" y="4722"/>
                  <a:pt x="2259" y="4771"/>
                  <a:pt x="2259" y="4771"/>
                </a:cubicBezTo>
                <a:cubicBezTo>
                  <a:pt x="2250" y="4855"/>
                  <a:pt x="2166" y="5139"/>
                  <a:pt x="2186" y="5203"/>
                </a:cubicBezTo>
                <a:cubicBezTo>
                  <a:pt x="2248" y="5183"/>
                  <a:pt x="2393" y="5234"/>
                  <a:pt x="2449" y="5197"/>
                </a:cubicBezTo>
                <a:cubicBezTo>
                  <a:pt x="2468" y="5183"/>
                  <a:pt x="2261" y="5287"/>
                  <a:pt x="2279" y="5269"/>
                </a:cubicBezTo>
                <a:cubicBezTo>
                  <a:pt x="2296" y="5252"/>
                  <a:pt x="2451" y="5069"/>
                  <a:pt x="2475" y="5060"/>
                </a:cubicBezTo>
                <a:cubicBezTo>
                  <a:pt x="2466" y="5002"/>
                  <a:pt x="2724" y="4845"/>
                  <a:pt x="2700" y="4792"/>
                </a:cubicBezTo>
                <a:cubicBezTo>
                  <a:pt x="2689" y="4765"/>
                  <a:pt x="2728" y="4648"/>
                  <a:pt x="2724" y="4619"/>
                </a:cubicBezTo>
                <a:cubicBezTo>
                  <a:pt x="2711" y="4540"/>
                  <a:pt x="2642" y="4501"/>
                  <a:pt x="2651" y="4421"/>
                </a:cubicBezTo>
                <a:cubicBezTo>
                  <a:pt x="2587" y="4238"/>
                  <a:pt x="2699" y="4467"/>
                  <a:pt x="2602" y="4272"/>
                </a:cubicBezTo>
                <a:cubicBezTo>
                  <a:pt x="2555" y="4180"/>
                  <a:pt x="2546" y="4159"/>
                  <a:pt x="2453" y="4099"/>
                </a:cubicBezTo>
                <a:cubicBezTo>
                  <a:pt x="2411" y="4035"/>
                  <a:pt x="2388" y="4026"/>
                  <a:pt x="2331" y="3975"/>
                </a:cubicBezTo>
                <a:cubicBezTo>
                  <a:pt x="2287" y="3938"/>
                  <a:pt x="2157" y="3852"/>
                  <a:pt x="2157" y="3852"/>
                </a:cubicBezTo>
                <a:cubicBezTo>
                  <a:pt x="2071" y="3724"/>
                  <a:pt x="2213" y="3784"/>
                  <a:pt x="2059" y="3727"/>
                </a:cubicBezTo>
                <a:cubicBezTo>
                  <a:pt x="2026" y="3656"/>
                  <a:pt x="1875" y="3564"/>
                  <a:pt x="1847" y="3511"/>
                </a:cubicBezTo>
                <a:cubicBezTo>
                  <a:pt x="1818" y="3458"/>
                  <a:pt x="2004" y="3408"/>
                  <a:pt x="1960" y="3332"/>
                </a:cubicBezTo>
                <a:cubicBezTo>
                  <a:pt x="1915" y="3257"/>
                  <a:pt x="1620" y="3125"/>
                  <a:pt x="1584" y="3061"/>
                </a:cubicBezTo>
                <a:cubicBezTo>
                  <a:pt x="1536" y="3023"/>
                  <a:pt x="1472" y="3017"/>
                  <a:pt x="1417" y="2988"/>
                </a:cubicBezTo>
                <a:cubicBezTo>
                  <a:pt x="1377" y="2869"/>
                  <a:pt x="1384" y="2939"/>
                  <a:pt x="1441" y="2772"/>
                </a:cubicBezTo>
                <a:cubicBezTo>
                  <a:pt x="1472" y="2677"/>
                  <a:pt x="1443" y="2710"/>
                  <a:pt x="1536" y="2677"/>
                </a:cubicBezTo>
                <a:cubicBezTo>
                  <a:pt x="1569" y="2653"/>
                  <a:pt x="1597" y="2624"/>
                  <a:pt x="1633" y="2604"/>
                </a:cubicBezTo>
                <a:cubicBezTo>
                  <a:pt x="1655" y="2591"/>
                  <a:pt x="1686" y="2595"/>
                  <a:pt x="1706" y="2580"/>
                </a:cubicBezTo>
                <a:cubicBezTo>
                  <a:pt x="1864" y="2454"/>
                  <a:pt x="1646" y="2545"/>
                  <a:pt x="1825" y="2483"/>
                </a:cubicBezTo>
                <a:cubicBezTo>
                  <a:pt x="1871" y="2410"/>
                  <a:pt x="1957" y="2211"/>
                  <a:pt x="1990" y="2139"/>
                </a:cubicBezTo>
                <a:cubicBezTo>
                  <a:pt x="2014" y="2123"/>
                  <a:pt x="2063" y="2163"/>
                  <a:pt x="2111" y="2044"/>
                </a:cubicBezTo>
                <a:cubicBezTo>
                  <a:pt x="2120" y="2017"/>
                  <a:pt x="2087" y="2059"/>
                  <a:pt x="2087" y="2044"/>
                </a:cubicBezTo>
                <a:cubicBezTo>
                  <a:pt x="2087" y="2028"/>
                  <a:pt x="2100" y="1980"/>
                  <a:pt x="2113" y="1953"/>
                </a:cubicBezTo>
                <a:cubicBezTo>
                  <a:pt x="2135" y="1936"/>
                  <a:pt x="2140" y="1900"/>
                  <a:pt x="2162" y="1883"/>
                </a:cubicBezTo>
                <a:cubicBezTo>
                  <a:pt x="2206" y="1858"/>
                  <a:pt x="2257" y="1931"/>
                  <a:pt x="2376" y="1922"/>
                </a:cubicBezTo>
                <a:cubicBezTo>
                  <a:pt x="2460" y="1929"/>
                  <a:pt x="2572" y="1931"/>
                  <a:pt x="2665" y="1922"/>
                </a:cubicBezTo>
                <a:cubicBezTo>
                  <a:pt x="2757" y="1914"/>
                  <a:pt x="2861" y="1909"/>
                  <a:pt x="2929" y="1874"/>
                </a:cubicBezTo>
                <a:cubicBezTo>
                  <a:pt x="3051" y="1834"/>
                  <a:pt x="2956" y="1752"/>
                  <a:pt x="3077" y="1713"/>
                </a:cubicBezTo>
                <a:cubicBezTo>
                  <a:pt x="2976" y="1680"/>
                  <a:pt x="2881" y="1677"/>
                  <a:pt x="2788" y="1618"/>
                </a:cubicBezTo>
                <a:cubicBezTo>
                  <a:pt x="2724" y="1424"/>
                  <a:pt x="2821" y="1651"/>
                  <a:pt x="2691" y="1521"/>
                </a:cubicBezTo>
                <a:cubicBezTo>
                  <a:pt x="2673" y="1503"/>
                  <a:pt x="2678" y="1470"/>
                  <a:pt x="2667" y="1448"/>
                </a:cubicBezTo>
                <a:cubicBezTo>
                  <a:pt x="2625" y="1364"/>
                  <a:pt x="2627" y="1382"/>
                  <a:pt x="2548" y="1353"/>
                </a:cubicBezTo>
                <a:cubicBezTo>
                  <a:pt x="2116" y="1384"/>
                  <a:pt x="2321" y="1362"/>
                  <a:pt x="2065" y="1448"/>
                </a:cubicBezTo>
                <a:cubicBezTo>
                  <a:pt x="2003" y="1406"/>
                  <a:pt x="1979" y="1402"/>
                  <a:pt x="1946" y="1329"/>
                </a:cubicBezTo>
                <a:cubicBezTo>
                  <a:pt x="1926" y="1283"/>
                  <a:pt x="1897" y="1183"/>
                  <a:pt x="1897" y="1183"/>
                </a:cubicBezTo>
                <a:cubicBezTo>
                  <a:pt x="1906" y="1152"/>
                  <a:pt x="1908" y="1119"/>
                  <a:pt x="1922" y="1088"/>
                </a:cubicBezTo>
                <a:cubicBezTo>
                  <a:pt x="1933" y="1062"/>
                  <a:pt x="1977" y="1044"/>
                  <a:pt x="1970" y="1016"/>
                </a:cubicBezTo>
                <a:cubicBezTo>
                  <a:pt x="1964" y="991"/>
                  <a:pt x="1922" y="1000"/>
                  <a:pt x="1897" y="991"/>
                </a:cubicBezTo>
                <a:cubicBezTo>
                  <a:pt x="1882" y="967"/>
                  <a:pt x="1860" y="945"/>
                  <a:pt x="1849" y="918"/>
                </a:cubicBezTo>
                <a:cubicBezTo>
                  <a:pt x="1836" y="888"/>
                  <a:pt x="1844" y="850"/>
                  <a:pt x="1825" y="824"/>
                </a:cubicBezTo>
                <a:cubicBezTo>
                  <a:pt x="1809" y="804"/>
                  <a:pt x="1778" y="806"/>
                  <a:pt x="1754" y="799"/>
                </a:cubicBezTo>
                <a:cubicBezTo>
                  <a:pt x="1690" y="782"/>
                  <a:pt x="1560" y="751"/>
                  <a:pt x="1560" y="751"/>
                </a:cubicBezTo>
                <a:cubicBezTo>
                  <a:pt x="1529" y="735"/>
                  <a:pt x="1478" y="735"/>
                  <a:pt x="1465" y="702"/>
                </a:cubicBezTo>
                <a:cubicBezTo>
                  <a:pt x="1423" y="605"/>
                  <a:pt x="1507" y="572"/>
                  <a:pt x="1560" y="535"/>
                </a:cubicBezTo>
                <a:cubicBezTo>
                  <a:pt x="1626" y="438"/>
                  <a:pt x="1659" y="453"/>
                  <a:pt x="1754" y="389"/>
                </a:cubicBezTo>
                <a:cubicBezTo>
                  <a:pt x="1767" y="332"/>
                  <a:pt x="1829" y="184"/>
                  <a:pt x="1706" y="246"/>
                </a:cubicBezTo>
                <a:close/>
              </a:path>
            </a:pathLst>
          </a:custGeom>
          <a:blipFill rotWithShape="0">
            <a:blip r:embed="rId1" cstate="print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 algn="ctr"/>
            <a:endParaRPr lang="zh-CN" altLang="en-US" dirty="0">
              <a:latin typeface="+mn-ea"/>
            </a:endParaRPr>
          </a:p>
        </p:txBody>
      </p:sp>
      <p:sp>
        <p:nvSpPr>
          <p:cNvPr id="13355" name="未知" descr="编织物"/>
          <p:cNvSpPr/>
          <p:nvPr/>
        </p:nvSpPr>
        <p:spPr>
          <a:xfrm>
            <a:off x="6100461" y="1179548"/>
            <a:ext cx="618453" cy="478649"/>
          </a:xfrm>
          <a:custGeom>
            <a:avLst/>
            <a:gdLst>
              <a:gd name="connsiteX0" fmla="*/ 1246 w 1298"/>
              <a:gd name="connsiteY0" fmla="*/ 316 h 1005"/>
              <a:gd name="connsiteX1" fmla="*/ 656 w 1298"/>
              <a:gd name="connsiteY1" fmla="*/ 266 h 1005"/>
              <a:gd name="connsiteX2" fmla="*/ 1060 w 1298"/>
              <a:gd name="connsiteY2" fmla="*/ 253 h 1005"/>
              <a:gd name="connsiteX3" fmla="*/ 439 w 1298"/>
              <a:gd name="connsiteY3" fmla="*/ 225 h 1005"/>
              <a:gd name="connsiteX4" fmla="*/ 357 w 1298"/>
              <a:gd name="connsiteY4" fmla="*/ 87 h 1005"/>
              <a:gd name="connsiteX5" fmla="*/ 328 w 1298"/>
              <a:gd name="connsiteY5" fmla="*/ 253 h 1005"/>
              <a:gd name="connsiteX6" fmla="*/ 243 w 1298"/>
              <a:gd name="connsiteY6" fmla="*/ 281 h 1005"/>
              <a:gd name="connsiteX7" fmla="*/ 214 w 1298"/>
              <a:gd name="connsiteY7" fmla="*/ 393 h 1005"/>
              <a:gd name="connsiteX8" fmla="*/ 46 w 1298"/>
              <a:gd name="connsiteY8" fmla="*/ 421 h 1005"/>
              <a:gd name="connsiteX9" fmla="*/ 426 w 1298"/>
              <a:gd name="connsiteY9" fmla="*/ 748 h 1005"/>
              <a:gd name="connsiteX10" fmla="*/ 638 w 1298"/>
              <a:gd name="connsiteY10" fmla="*/ 1005 h 1005"/>
              <a:gd name="connsiteX11" fmla="*/ 806 w 1298"/>
              <a:gd name="connsiteY11" fmla="*/ 893 h 1005"/>
              <a:gd name="connsiteX12" fmla="*/ 863 w 1298"/>
              <a:gd name="connsiteY12" fmla="*/ 809 h 1005"/>
              <a:gd name="connsiteX13" fmla="*/ 1296 w 1298"/>
              <a:gd name="connsiteY13" fmla="*/ 711 h 1005"/>
              <a:gd name="connsiteX14" fmla="*/ 1060 w 1298"/>
              <a:gd name="connsiteY14" fmla="*/ 587 h 1005"/>
              <a:gd name="connsiteX15" fmla="*/ 1088 w 1298"/>
              <a:gd name="connsiteY15" fmla="*/ 503 h 1005"/>
              <a:gd name="connsiteX16" fmla="*/ 1246 w 1298"/>
              <a:gd name="connsiteY16" fmla="*/ 316 h 1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0" t="0" r="0" b="0"/>
            <a:pathLst>
              <a:path w="1299" h="1005">
                <a:moveTo>
                  <a:pt x="1246" y="316"/>
                </a:moveTo>
                <a:cubicBezTo>
                  <a:pt x="1204" y="306"/>
                  <a:pt x="689" y="294"/>
                  <a:pt x="656" y="266"/>
                </a:cubicBezTo>
                <a:cubicBezTo>
                  <a:pt x="669" y="236"/>
                  <a:pt x="1093" y="253"/>
                  <a:pt x="1060" y="253"/>
                </a:cubicBezTo>
                <a:cubicBezTo>
                  <a:pt x="956" y="253"/>
                  <a:pt x="594" y="250"/>
                  <a:pt x="439" y="225"/>
                </a:cubicBezTo>
                <a:cubicBezTo>
                  <a:pt x="437" y="194"/>
                  <a:pt x="439" y="-160"/>
                  <a:pt x="357" y="87"/>
                </a:cubicBezTo>
                <a:cubicBezTo>
                  <a:pt x="338" y="141"/>
                  <a:pt x="357" y="205"/>
                  <a:pt x="328" y="253"/>
                </a:cubicBezTo>
                <a:cubicBezTo>
                  <a:pt x="313" y="278"/>
                  <a:pt x="271" y="271"/>
                  <a:pt x="243" y="281"/>
                </a:cubicBezTo>
                <a:cubicBezTo>
                  <a:pt x="232" y="319"/>
                  <a:pt x="245" y="370"/>
                  <a:pt x="214" y="393"/>
                </a:cubicBezTo>
                <a:cubicBezTo>
                  <a:pt x="168" y="426"/>
                  <a:pt x="75" y="373"/>
                  <a:pt x="46" y="421"/>
                </a:cubicBezTo>
                <a:cubicBezTo>
                  <a:pt x="-132" y="742"/>
                  <a:pt x="258" y="719"/>
                  <a:pt x="426" y="748"/>
                </a:cubicBezTo>
                <a:cubicBezTo>
                  <a:pt x="481" y="908"/>
                  <a:pt x="457" y="946"/>
                  <a:pt x="638" y="1005"/>
                </a:cubicBezTo>
                <a:cubicBezTo>
                  <a:pt x="695" y="967"/>
                  <a:pt x="749" y="931"/>
                  <a:pt x="806" y="893"/>
                </a:cubicBezTo>
                <a:cubicBezTo>
                  <a:pt x="835" y="875"/>
                  <a:pt x="840" y="832"/>
                  <a:pt x="863" y="809"/>
                </a:cubicBezTo>
                <a:cubicBezTo>
                  <a:pt x="886" y="786"/>
                  <a:pt x="1267" y="729"/>
                  <a:pt x="1296" y="711"/>
                </a:cubicBezTo>
                <a:cubicBezTo>
                  <a:pt x="1332" y="655"/>
                  <a:pt x="1039" y="651"/>
                  <a:pt x="1060" y="587"/>
                </a:cubicBezTo>
                <a:cubicBezTo>
                  <a:pt x="1070" y="559"/>
                  <a:pt x="1062" y="516"/>
                  <a:pt x="1088" y="503"/>
                </a:cubicBezTo>
                <a:cubicBezTo>
                  <a:pt x="1106" y="493"/>
                  <a:pt x="1235" y="298"/>
                  <a:pt x="1246" y="316"/>
                </a:cubicBezTo>
                <a:close/>
              </a:path>
            </a:pathLst>
          </a:custGeom>
          <a:blipFill rotWithShape="0">
            <a:blip r:embed="rId2" cstate="print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 algn="ctr"/>
            <a:endParaRPr lang="zh-CN" altLang="en-US" dirty="0">
              <a:latin typeface="+mn-ea"/>
            </a:endParaRPr>
          </a:p>
        </p:txBody>
      </p:sp>
      <p:sp>
        <p:nvSpPr>
          <p:cNvPr id="13356" name="未知" descr="棚架"/>
          <p:cNvSpPr/>
          <p:nvPr/>
        </p:nvSpPr>
        <p:spPr>
          <a:xfrm>
            <a:off x="7219474" y="491490"/>
            <a:ext cx="851535" cy="557689"/>
          </a:xfrm>
          <a:custGeom>
            <a:avLst/>
            <a:gdLst>
              <a:gd name="txL" fmla="*/ 0 w 503"/>
              <a:gd name="txT" fmla="*/ 0 h 436"/>
              <a:gd name="txR" fmla="*/ 503 w 503"/>
              <a:gd name="txB" fmla="*/ 436 h 436"/>
            </a:gdLst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txL" t="txT" r="txR" b="txB"/>
            <a:pathLst>
              <a:path w="503" h="436">
                <a:moveTo>
                  <a:pt x="32" y="0"/>
                </a:moveTo>
                <a:cubicBezTo>
                  <a:pt x="30" y="34"/>
                  <a:pt x="0" y="268"/>
                  <a:pt x="21" y="327"/>
                </a:cubicBezTo>
                <a:cubicBezTo>
                  <a:pt x="25" y="338"/>
                  <a:pt x="43" y="333"/>
                  <a:pt x="53" y="338"/>
                </a:cubicBezTo>
                <a:cubicBezTo>
                  <a:pt x="100" y="362"/>
                  <a:pt x="144" y="379"/>
                  <a:pt x="195" y="392"/>
                </a:cubicBezTo>
                <a:cubicBezTo>
                  <a:pt x="262" y="436"/>
                  <a:pt x="314" y="383"/>
                  <a:pt x="449" y="364"/>
                </a:cubicBezTo>
                <a:cubicBezTo>
                  <a:pt x="503" y="429"/>
                  <a:pt x="482" y="415"/>
                  <a:pt x="482" y="415"/>
                </a:cubicBezTo>
                <a:cubicBezTo>
                  <a:pt x="461" y="402"/>
                  <a:pt x="421" y="364"/>
                  <a:pt x="402" y="349"/>
                </a:cubicBezTo>
                <a:cubicBezTo>
                  <a:pt x="392" y="341"/>
                  <a:pt x="390" y="325"/>
                  <a:pt x="381" y="316"/>
                </a:cubicBezTo>
                <a:cubicBezTo>
                  <a:pt x="351" y="285"/>
                  <a:pt x="325" y="290"/>
                  <a:pt x="282" y="283"/>
                </a:cubicBezTo>
                <a:cubicBezTo>
                  <a:pt x="233" y="249"/>
                  <a:pt x="256" y="240"/>
                  <a:pt x="206" y="207"/>
                </a:cubicBezTo>
                <a:cubicBezTo>
                  <a:pt x="180" y="129"/>
                  <a:pt x="203" y="154"/>
                  <a:pt x="152" y="120"/>
                </a:cubicBezTo>
                <a:cubicBezTo>
                  <a:pt x="148" y="109"/>
                  <a:pt x="151" y="93"/>
                  <a:pt x="141" y="87"/>
                </a:cubicBezTo>
                <a:cubicBezTo>
                  <a:pt x="123" y="77"/>
                  <a:pt x="49" y="84"/>
                  <a:pt x="32" y="54"/>
                </a:cubicBezTo>
                <a:cubicBezTo>
                  <a:pt x="23" y="38"/>
                  <a:pt x="32" y="18"/>
                  <a:pt x="32" y="0"/>
                </a:cubicBezTo>
                <a:close/>
              </a:path>
            </a:pathLst>
          </a:custGeom>
          <a:blipFill rotWithShape="0">
            <a:blip r:embed="rId3" cstate="print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 algn="ctr"/>
            <a:endParaRPr lang="zh-CN" altLang="en-US" dirty="0">
              <a:latin typeface="+mn-ea"/>
            </a:endParaRPr>
          </a:p>
        </p:txBody>
      </p:sp>
      <p:sp>
        <p:nvSpPr>
          <p:cNvPr id="13357" name="未知" descr="70%"/>
          <p:cNvSpPr/>
          <p:nvPr/>
        </p:nvSpPr>
        <p:spPr>
          <a:xfrm>
            <a:off x="1002030" y="2901315"/>
            <a:ext cx="283369" cy="564833"/>
          </a:xfrm>
          <a:custGeom>
            <a:avLst/>
            <a:gdLst>
              <a:gd name="txL" fmla="*/ 0 w 144"/>
              <a:gd name="txT" fmla="*/ 0 h 354"/>
              <a:gd name="txR" fmla="*/ 144 w 144"/>
              <a:gd name="txB" fmla="*/ 354 h 354"/>
            </a:gdLst>
            <a:ahLst/>
            <a:cxnLst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0"/>
              </a:cxn>
            </a:cxnLst>
            <a:rect l="txL" t="txT" r="txR" b="txB"/>
            <a:pathLst>
              <a:path w="144" h="354">
                <a:moveTo>
                  <a:pt x="90" y="0"/>
                </a:moveTo>
                <a:cubicBezTo>
                  <a:pt x="79" y="55"/>
                  <a:pt x="83" y="78"/>
                  <a:pt x="36" y="109"/>
                </a:cubicBezTo>
                <a:cubicBezTo>
                  <a:pt x="8" y="192"/>
                  <a:pt x="0" y="203"/>
                  <a:pt x="36" y="339"/>
                </a:cubicBezTo>
                <a:cubicBezTo>
                  <a:pt x="40" y="354"/>
                  <a:pt x="58" y="318"/>
                  <a:pt x="68" y="306"/>
                </a:cubicBezTo>
                <a:cubicBezTo>
                  <a:pt x="112" y="252"/>
                  <a:pt x="64" y="290"/>
                  <a:pt x="123" y="251"/>
                </a:cubicBezTo>
                <a:cubicBezTo>
                  <a:pt x="140" y="200"/>
                  <a:pt x="144" y="206"/>
                  <a:pt x="123" y="131"/>
                </a:cubicBezTo>
                <a:cubicBezTo>
                  <a:pt x="120" y="119"/>
                  <a:pt x="104" y="112"/>
                  <a:pt x="101" y="99"/>
                </a:cubicBezTo>
                <a:cubicBezTo>
                  <a:pt x="93" y="67"/>
                  <a:pt x="94" y="33"/>
                  <a:pt x="90" y="0"/>
                </a:cubicBezTo>
                <a:close/>
              </a:path>
            </a:pathLst>
          </a:custGeom>
          <a:blipFill rotWithShape="0">
            <a:blip r:embed="rId4" cstate="print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 algn="ctr"/>
            <a:endParaRPr lang="zh-CN" altLang="en-US" dirty="0">
              <a:latin typeface="+mn-ea"/>
            </a:endParaRPr>
          </a:p>
        </p:txBody>
      </p:sp>
      <p:sp>
        <p:nvSpPr>
          <p:cNvPr id="13358" name="未知" descr="75%"/>
          <p:cNvSpPr/>
          <p:nvPr/>
        </p:nvSpPr>
        <p:spPr>
          <a:xfrm>
            <a:off x="1467565" y="3611166"/>
            <a:ext cx="285750" cy="308372"/>
          </a:xfrm>
          <a:custGeom>
            <a:avLst/>
            <a:gdLst>
              <a:gd name="txL" fmla="*/ 0 w 240"/>
              <a:gd name="txT" fmla="*/ 0 h 259"/>
              <a:gd name="txR" fmla="*/ 240 w 240"/>
              <a:gd name="txB" fmla="*/ 259 h 259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240" h="259">
                <a:moveTo>
                  <a:pt x="240" y="84"/>
                </a:moveTo>
                <a:cubicBezTo>
                  <a:pt x="238" y="73"/>
                  <a:pt x="229" y="51"/>
                  <a:pt x="229" y="51"/>
                </a:cubicBezTo>
                <a:cubicBezTo>
                  <a:pt x="113" y="23"/>
                  <a:pt x="111" y="0"/>
                  <a:pt x="32" y="51"/>
                </a:cubicBezTo>
                <a:cubicBezTo>
                  <a:pt x="20" y="70"/>
                  <a:pt x="0" y="92"/>
                  <a:pt x="0" y="117"/>
                </a:cubicBezTo>
                <a:cubicBezTo>
                  <a:pt x="0" y="128"/>
                  <a:pt x="8" y="139"/>
                  <a:pt x="10" y="150"/>
                </a:cubicBezTo>
                <a:cubicBezTo>
                  <a:pt x="19" y="194"/>
                  <a:pt x="5" y="224"/>
                  <a:pt x="54" y="237"/>
                </a:cubicBezTo>
                <a:cubicBezTo>
                  <a:pt x="104" y="251"/>
                  <a:pt x="156" y="251"/>
                  <a:pt x="207" y="259"/>
                </a:cubicBezTo>
                <a:cubicBezTo>
                  <a:pt x="238" y="234"/>
                  <a:pt x="236" y="119"/>
                  <a:pt x="240" y="84"/>
                </a:cubicBezTo>
                <a:close/>
              </a:path>
            </a:pathLst>
          </a:custGeom>
          <a:blipFill rotWithShape="0">
            <a:blip r:embed="rId5" cstate="print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 algn="ctr"/>
            <a:endParaRPr lang="zh-CN" altLang="en-US" dirty="0">
              <a:latin typeface="+mn-ea"/>
            </a:endParaRPr>
          </a:p>
        </p:txBody>
      </p:sp>
      <p:sp>
        <p:nvSpPr>
          <p:cNvPr id="13359" name="未知" descr="大棋盘"/>
          <p:cNvSpPr/>
          <p:nvPr/>
        </p:nvSpPr>
        <p:spPr>
          <a:xfrm>
            <a:off x="940631" y="3632041"/>
            <a:ext cx="847359" cy="1185704"/>
          </a:xfrm>
          <a:custGeom>
            <a:avLst/>
            <a:gdLst>
              <a:gd name="connsiteX0" fmla="*/ 1028 w 1779"/>
              <a:gd name="connsiteY0" fmla="*/ 2490 h 2489"/>
              <a:gd name="connsiteX1" fmla="*/ 1170 w 1779"/>
              <a:gd name="connsiteY1" fmla="*/ 2462 h 2489"/>
              <a:gd name="connsiteX2" fmla="*/ 1107 w 1779"/>
              <a:gd name="connsiteY2" fmla="*/ 2136 h 2489"/>
              <a:gd name="connsiteX3" fmla="*/ 1138 w 1779"/>
              <a:gd name="connsiteY3" fmla="*/ 2076 h 2489"/>
              <a:gd name="connsiteX4" fmla="*/ 1296 w 1779"/>
              <a:gd name="connsiteY4" fmla="*/ 1749 h 2489"/>
              <a:gd name="connsiteX5" fmla="*/ 1328 w 1779"/>
              <a:gd name="connsiteY5" fmla="*/ 1601 h 2489"/>
              <a:gd name="connsiteX6" fmla="*/ 1681 w 1779"/>
              <a:gd name="connsiteY6" fmla="*/ 1369 h 2489"/>
              <a:gd name="connsiteX7" fmla="*/ 1458 w 1779"/>
              <a:gd name="connsiteY7" fmla="*/ 1641 h 2489"/>
              <a:gd name="connsiteX8" fmla="*/ 1631 w 1779"/>
              <a:gd name="connsiteY8" fmla="*/ 1493 h 2489"/>
              <a:gd name="connsiteX9" fmla="*/ 1779 w 1779"/>
              <a:gd name="connsiteY9" fmla="*/ 1123 h 2489"/>
              <a:gd name="connsiteX10" fmla="*/ 1707 w 1779"/>
              <a:gd name="connsiteY10" fmla="*/ 947 h 2489"/>
              <a:gd name="connsiteX11" fmla="*/ 1675 w 1779"/>
              <a:gd name="connsiteY11" fmla="*/ 740 h 2489"/>
              <a:gd name="connsiteX12" fmla="*/ 1675 w 1779"/>
              <a:gd name="connsiteY12" fmla="*/ 680 h 2489"/>
              <a:gd name="connsiteX13" fmla="*/ 1373 w 1779"/>
              <a:gd name="connsiteY13" fmla="*/ 517 h 2489"/>
              <a:gd name="connsiteX14" fmla="*/ 949 w 1779"/>
              <a:gd name="connsiteY14" fmla="*/ 84 h 2489"/>
              <a:gd name="connsiteX15" fmla="*/ 712 w 1779"/>
              <a:gd name="connsiteY15" fmla="*/ 113 h 2489"/>
              <a:gd name="connsiteX16" fmla="*/ 596 w 1779"/>
              <a:gd name="connsiteY16" fmla="*/ 4 h 2489"/>
              <a:gd name="connsiteX17" fmla="*/ 298 w 1779"/>
              <a:gd name="connsiteY17" fmla="*/ 19 h 2489"/>
              <a:gd name="connsiteX18" fmla="*/ 98 w 1779"/>
              <a:gd name="connsiteY18" fmla="*/ 126 h 2489"/>
              <a:gd name="connsiteX19" fmla="*/ 69 w 1779"/>
              <a:gd name="connsiteY19" fmla="*/ 262 h 2489"/>
              <a:gd name="connsiteX20" fmla="*/ 1 w 1779"/>
              <a:gd name="connsiteY20" fmla="*/ 710 h 2489"/>
              <a:gd name="connsiteX21" fmla="*/ 127 w 1779"/>
              <a:gd name="connsiteY21" fmla="*/ 829 h 2489"/>
              <a:gd name="connsiteX22" fmla="*/ 285 w 1779"/>
              <a:gd name="connsiteY22" fmla="*/ 1126 h 2489"/>
              <a:gd name="connsiteX23" fmla="*/ 506 w 1779"/>
              <a:gd name="connsiteY23" fmla="*/ 1363 h 2489"/>
              <a:gd name="connsiteX24" fmla="*/ 730 w 1779"/>
              <a:gd name="connsiteY24" fmla="*/ 1396 h 2489"/>
              <a:gd name="connsiteX25" fmla="*/ 854 w 1779"/>
              <a:gd name="connsiteY25" fmla="*/ 1408 h 2489"/>
              <a:gd name="connsiteX26" fmla="*/ 822 w 1779"/>
              <a:gd name="connsiteY26" fmla="*/ 1690 h 2489"/>
              <a:gd name="connsiteX27" fmla="*/ 727 w 1779"/>
              <a:gd name="connsiteY27" fmla="*/ 1898 h 2489"/>
              <a:gd name="connsiteX28" fmla="*/ 741 w 1779"/>
              <a:gd name="connsiteY28" fmla="*/ 2084 h 2489"/>
              <a:gd name="connsiteX29" fmla="*/ 767 w 1779"/>
              <a:gd name="connsiteY29" fmla="*/ 2247 h 2489"/>
              <a:gd name="connsiteX30" fmla="*/ 854 w 1779"/>
              <a:gd name="connsiteY30" fmla="*/ 2299 h 2489"/>
              <a:gd name="connsiteX31" fmla="*/ 883 w 1779"/>
              <a:gd name="connsiteY31" fmla="*/ 2408 h 2489"/>
              <a:gd name="connsiteX32" fmla="*/ 1057 w 1779"/>
              <a:gd name="connsiteY32" fmla="*/ 2490 h 2489"/>
              <a:gd name="connsiteX33" fmla="*/ 1141 w 1779"/>
              <a:gd name="connsiteY33" fmla="*/ 2326 h 2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0" t="0" r="0" b="0"/>
            <a:pathLst>
              <a:path w="1779" h="2490">
                <a:moveTo>
                  <a:pt x="1028" y="2490"/>
                </a:moveTo>
                <a:cubicBezTo>
                  <a:pt x="1075" y="2480"/>
                  <a:pt x="1138" y="2497"/>
                  <a:pt x="1170" y="2462"/>
                </a:cubicBezTo>
                <a:cubicBezTo>
                  <a:pt x="1178" y="2452"/>
                  <a:pt x="1088" y="2160"/>
                  <a:pt x="1107" y="2136"/>
                </a:cubicBezTo>
                <a:cubicBezTo>
                  <a:pt x="1122" y="2111"/>
                  <a:pt x="1109" y="2086"/>
                  <a:pt x="1138" y="2076"/>
                </a:cubicBezTo>
                <a:cubicBezTo>
                  <a:pt x="1201" y="1779"/>
                  <a:pt x="1233" y="1928"/>
                  <a:pt x="1296" y="1749"/>
                </a:cubicBezTo>
                <a:cubicBezTo>
                  <a:pt x="1307" y="1717"/>
                  <a:pt x="1312" y="1631"/>
                  <a:pt x="1328" y="1601"/>
                </a:cubicBezTo>
                <a:cubicBezTo>
                  <a:pt x="1383" y="1499"/>
                  <a:pt x="1631" y="1496"/>
                  <a:pt x="1681" y="1369"/>
                </a:cubicBezTo>
                <a:cubicBezTo>
                  <a:pt x="1694" y="1340"/>
                  <a:pt x="1445" y="1671"/>
                  <a:pt x="1458" y="1641"/>
                </a:cubicBezTo>
                <a:cubicBezTo>
                  <a:pt x="1553" y="1552"/>
                  <a:pt x="1547" y="1587"/>
                  <a:pt x="1631" y="1493"/>
                </a:cubicBezTo>
                <a:cubicBezTo>
                  <a:pt x="1631" y="1344"/>
                  <a:pt x="1721" y="1232"/>
                  <a:pt x="1779" y="1123"/>
                </a:cubicBezTo>
                <a:cubicBezTo>
                  <a:pt x="1747" y="975"/>
                  <a:pt x="1541" y="1183"/>
                  <a:pt x="1707" y="947"/>
                </a:cubicBezTo>
                <a:cubicBezTo>
                  <a:pt x="1707" y="947"/>
                  <a:pt x="1689" y="752"/>
                  <a:pt x="1675" y="740"/>
                </a:cubicBezTo>
                <a:cubicBezTo>
                  <a:pt x="1654" y="720"/>
                  <a:pt x="1704" y="688"/>
                  <a:pt x="1675" y="680"/>
                </a:cubicBezTo>
                <a:cubicBezTo>
                  <a:pt x="1525" y="641"/>
                  <a:pt x="1528" y="537"/>
                  <a:pt x="1373" y="517"/>
                </a:cubicBezTo>
                <a:cubicBezTo>
                  <a:pt x="1217" y="455"/>
                  <a:pt x="1059" y="150"/>
                  <a:pt x="949" y="84"/>
                </a:cubicBezTo>
                <a:cubicBezTo>
                  <a:pt x="838" y="17"/>
                  <a:pt x="769" y="126"/>
                  <a:pt x="712" y="113"/>
                </a:cubicBezTo>
                <a:cubicBezTo>
                  <a:pt x="654" y="101"/>
                  <a:pt x="664" y="19"/>
                  <a:pt x="596" y="4"/>
                </a:cubicBezTo>
                <a:cubicBezTo>
                  <a:pt x="530" y="-3"/>
                  <a:pt x="380" y="-1"/>
                  <a:pt x="298" y="19"/>
                </a:cubicBezTo>
                <a:cubicBezTo>
                  <a:pt x="216" y="39"/>
                  <a:pt x="137" y="86"/>
                  <a:pt x="98" y="126"/>
                </a:cubicBezTo>
                <a:cubicBezTo>
                  <a:pt x="69" y="131"/>
                  <a:pt x="69" y="232"/>
                  <a:pt x="69" y="262"/>
                </a:cubicBezTo>
                <a:cubicBezTo>
                  <a:pt x="56" y="356"/>
                  <a:pt x="-10" y="616"/>
                  <a:pt x="1" y="710"/>
                </a:cubicBezTo>
                <a:cubicBezTo>
                  <a:pt x="11" y="804"/>
                  <a:pt x="80" y="759"/>
                  <a:pt x="127" y="829"/>
                </a:cubicBezTo>
                <a:cubicBezTo>
                  <a:pt x="190" y="972"/>
                  <a:pt x="206" y="1051"/>
                  <a:pt x="285" y="1126"/>
                </a:cubicBezTo>
                <a:cubicBezTo>
                  <a:pt x="335" y="1158"/>
                  <a:pt x="535" y="1415"/>
                  <a:pt x="506" y="1363"/>
                </a:cubicBezTo>
                <a:cubicBezTo>
                  <a:pt x="525" y="1391"/>
                  <a:pt x="704" y="1376"/>
                  <a:pt x="730" y="1396"/>
                </a:cubicBezTo>
                <a:cubicBezTo>
                  <a:pt x="867" y="1502"/>
                  <a:pt x="791" y="1232"/>
                  <a:pt x="854" y="1408"/>
                </a:cubicBezTo>
                <a:cubicBezTo>
                  <a:pt x="870" y="1460"/>
                  <a:pt x="841" y="1579"/>
                  <a:pt x="822" y="1690"/>
                </a:cubicBezTo>
                <a:cubicBezTo>
                  <a:pt x="801" y="1772"/>
                  <a:pt x="741" y="1834"/>
                  <a:pt x="727" y="1898"/>
                </a:cubicBezTo>
                <a:cubicBezTo>
                  <a:pt x="714" y="1962"/>
                  <a:pt x="733" y="2027"/>
                  <a:pt x="741" y="2084"/>
                </a:cubicBezTo>
                <a:cubicBezTo>
                  <a:pt x="748" y="2138"/>
                  <a:pt x="741" y="2197"/>
                  <a:pt x="767" y="2247"/>
                </a:cubicBezTo>
                <a:cubicBezTo>
                  <a:pt x="783" y="2277"/>
                  <a:pt x="835" y="2272"/>
                  <a:pt x="854" y="2299"/>
                </a:cubicBezTo>
                <a:cubicBezTo>
                  <a:pt x="875" y="2331"/>
                  <a:pt x="862" y="2376"/>
                  <a:pt x="883" y="2408"/>
                </a:cubicBezTo>
                <a:cubicBezTo>
                  <a:pt x="914" y="2452"/>
                  <a:pt x="1007" y="2475"/>
                  <a:pt x="1057" y="2490"/>
                </a:cubicBezTo>
                <a:cubicBezTo>
                  <a:pt x="1254" y="2443"/>
                  <a:pt x="1141" y="2495"/>
                  <a:pt x="1141" y="2326"/>
                </a:cubicBezTo>
              </a:path>
            </a:pathLst>
          </a:custGeom>
          <a:blipFill rotWithShape="0">
            <a:blip r:embed="rId6" cstate="print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 algn="ctr"/>
            <a:endParaRPr lang="zh-CN" altLang="en-US" dirty="0">
              <a:latin typeface="+mn-ea"/>
            </a:endParaRPr>
          </a:p>
        </p:txBody>
      </p:sp>
      <p:sp>
        <p:nvSpPr>
          <p:cNvPr id="13360" name="未知" descr="宽上对角线"/>
          <p:cNvSpPr/>
          <p:nvPr/>
        </p:nvSpPr>
        <p:spPr>
          <a:xfrm>
            <a:off x="1124082" y="2809980"/>
            <a:ext cx="816985" cy="1263641"/>
          </a:xfrm>
          <a:custGeom>
            <a:avLst/>
            <a:gdLst>
              <a:gd name="connsiteX0" fmla="*/ 400 w 1715"/>
              <a:gd name="connsiteY0" fmla="*/ 9 h 2653"/>
              <a:gd name="connsiteX1" fmla="*/ 595 w 1715"/>
              <a:gd name="connsiteY1" fmla="*/ 55 h 2653"/>
              <a:gd name="connsiteX2" fmla="*/ 652 w 1715"/>
              <a:gd name="connsiteY2" fmla="*/ 99 h 2653"/>
              <a:gd name="connsiteX3" fmla="*/ 722 w 1715"/>
              <a:gd name="connsiteY3" fmla="*/ 426 h 2653"/>
              <a:gd name="connsiteX4" fmla="*/ 736 w 1715"/>
              <a:gd name="connsiteY4" fmla="*/ 539 h 2653"/>
              <a:gd name="connsiteX5" fmla="*/ 847 w 1715"/>
              <a:gd name="connsiteY5" fmla="*/ 769 h 2653"/>
              <a:gd name="connsiteX6" fmla="*/ 875 w 1715"/>
              <a:gd name="connsiteY6" fmla="*/ 953 h 2653"/>
              <a:gd name="connsiteX7" fmla="*/ 1044 w 1715"/>
              <a:gd name="connsiteY7" fmla="*/ 1090 h 2653"/>
              <a:gd name="connsiteX8" fmla="*/ 1126 w 1715"/>
              <a:gd name="connsiteY8" fmla="*/ 1206 h 2653"/>
              <a:gd name="connsiteX9" fmla="*/ 1183 w 1715"/>
              <a:gd name="connsiteY9" fmla="*/ 1367 h 2653"/>
              <a:gd name="connsiteX10" fmla="*/ 1268 w 1715"/>
              <a:gd name="connsiteY10" fmla="*/ 1436 h 2653"/>
              <a:gd name="connsiteX11" fmla="*/ 1462 w 1715"/>
              <a:gd name="connsiteY11" fmla="*/ 1564 h 2653"/>
              <a:gd name="connsiteX12" fmla="*/ 1587 w 1715"/>
              <a:gd name="connsiteY12" fmla="*/ 1638 h 2653"/>
              <a:gd name="connsiteX13" fmla="*/ 1611 w 1715"/>
              <a:gd name="connsiteY13" fmla="*/ 1713 h 2653"/>
              <a:gd name="connsiteX14" fmla="*/ 1637 w 1715"/>
              <a:gd name="connsiteY14" fmla="*/ 1863 h 2653"/>
              <a:gd name="connsiteX15" fmla="*/ 1713 w 1715"/>
              <a:gd name="connsiteY15" fmla="*/ 2281 h 2653"/>
              <a:gd name="connsiteX16" fmla="*/ 1687 w 1715"/>
              <a:gd name="connsiteY16" fmla="*/ 1913 h 2653"/>
              <a:gd name="connsiteX17" fmla="*/ 1712 w 1715"/>
              <a:gd name="connsiteY17" fmla="*/ 2035 h 2653"/>
              <a:gd name="connsiteX18" fmla="*/ 1664 w 1715"/>
              <a:gd name="connsiteY18" fmla="*/ 2529 h 2653"/>
              <a:gd name="connsiteX19" fmla="*/ 1317 w 1715"/>
              <a:gd name="connsiteY19" fmla="*/ 2653 h 2653"/>
              <a:gd name="connsiteX20" fmla="*/ 1352 w 1715"/>
              <a:gd name="connsiteY20" fmla="*/ 2336 h 2653"/>
              <a:gd name="connsiteX21" fmla="*/ 1268 w 1715"/>
              <a:gd name="connsiteY21" fmla="*/ 2059 h 2653"/>
              <a:gd name="connsiteX22" fmla="*/ 1126 w 1715"/>
              <a:gd name="connsiteY22" fmla="*/ 1897 h 2653"/>
              <a:gd name="connsiteX23" fmla="*/ 762 w 1715"/>
              <a:gd name="connsiteY23" fmla="*/ 1806 h 2653"/>
              <a:gd name="connsiteX24" fmla="*/ 510 w 1715"/>
              <a:gd name="connsiteY24" fmla="*/ 1873 h 2653"/>
              <a:gd name="connsiteX25" fmla="*/ 230 w 1715"/>
              <a:gd name="connsiteY25" fmla="*/ 1850 h 2653"/>
              <a:gd name="connsiteX26" fmla="*/ 287 w 1715"/>
              <a:gd name="connsiteY26" fmla="*/ 1713 h 2653"/>
              <a:gd name="connsiteX27" fmla="*/ 103 w 1715"/>
              <a:gd name="connsiteY27" fmla="*/ 1544 h 2653"/>
              <a:gd name="connsiteX28" fmla="*/ 146 w 1715"/>
              <a:gd name="connsiteY28" fmla="*/ 1367 h 2653"/>
              <a:gd name="connsiteX29" fmla="*/ 35 w 1715"/>
              <a:gd name="connsiteY29" fmla="*/ 1322 h 2653"/>
              <a:gd name="connsiteX30" fmla="*/ 7 w 1715"/>
              <a:gd name="connsiteY30" fmla="*/ 1206 h 2653"/>
              <a:gd name="connsiteX31" fmla="*/ 174 w 1715"/>
              <a:gd name="connsiteY31" fmla="*/ 1069 h 2653"/>
              <a:gd name="connsiteX32" fmla="*/ 146 w 1715"/>
              <a:gd name="connsiteY32" fmla="*/ 629 h 2653"/>
              <a:gd name="connsiteX33" fmla="*/ 315 w 1715"/>
              <a:gd name="connsiteY33" fmla="*/ 146 h 2653"/>
              <a:gd name="connsiteX34" fmla="*/ 372 w 1715"/>
              <a:gd name="connsiteY34" fmla="*/ 9 h 2653"/>
              <a:gd name="connsiteX35" fmla="*/ 400 w 1715"/>
              <a:gd name="connsiteY35" fmla="*/ 9 h 2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0" t="0" r="0" b="0"/>
            <a:pathLst>
              <a:path w="1715" h="2653">
                <a:moveTo>
                  <a:pt x="400" y="9"/>
                </a:moveTo>
                <a:cubicBezTo>
                  <a:pt x="500" y="133"/>
                  <a:pt x="351" y="9"/>
                  <a:pt x="595" y="55"/>
                </a:cubicBezTo>
                <a:cubicBezTo>
                  <a:pt x="652" y="66"/>
                  <a:pt x="652" y="99"/>
                  <a:pt x="652" y="99"/>
                </a:cubicBezTo>
                <a:cubicBezTo>
                  <a:pt x="708" y="262"/>
                  <a:pt x="722" y="243"/>
                  <a:pt x="722" y="426"/>
                </a:cubicBezTo>
                <a:cubicBezTo>
                  <a:pt x="739" y="498"/>
                  <a:pt x="690" y="442"/>
                  <a:pt x="736" y="539"/>
                </a:cubicBezTo>
                <a:cubicBezTo>
                  <a:pt x="770" y="634"/>
                  <a:pt x="824" y="699"/>
                  <a:pt x="847" y="769"/>
                </a:cubicBezTo>
                <a:cubicBezTo>
                  <a:pt x="875" y="953"/>
                  <a:pt x="854" y="910"/>
                  <a:pt x="875" y="953"/>
                </a:cubicBezTo>
                <a:cubicBezTo>
                  <a:pt x="947" y="1098"/>
                  <a:pt x="962" y="1043"/>
                  <a:pt x="1044" y="1090"/>
                </a:cubicBezTo>
                <a:cubicBezTo>
                  <a:pt x="1019" y="1136"/>
                  <a:pt x="1098" y="1147"/>
                  <a:pt x="1126" y="1206"/>
                </a:cubicBezTo>
                <a:cubicBezTo>
                  <a:pt x="1139" y="1231"/>
                  <a:pt x="1126" y="1320"/>
                  <a:pt x="1183" y="1367"/>
                </a:cubicBezTo>
                <a:cubicBezTo>
                  <a:pt x="1196" y="1388"/>
                  <a:pt x="1257" y="1413"/>
                  <a:pt x="1268" y="1436"/>
                </a:cubicBezTo>
                <a:cubicBezTo>
                  <a:pt x="1280" y="1474"/>
                  <a:pt x="1439" y="1526"/>
                  <a:pt x="1462" y="1564"/>
                </a:cubicBezTo>
                <a:cubicBezTo>
                  <a:pt x="1485" y="1602"/>
                  <a:pt x="1564" y="1611"/>
                  <a:pt x="1587" y="1638"/>
                </a:cubicBezTo>
                <a:cubicBezTo>
                  <a:pt x="1608" y="1689"/>
                  <a:pt x="1593" y="1686"/>
                  <a:pt x="1611" y="1713"/>
                </a:cubicBezTo>
                <a:cubicBezTo>
                  <a:pt x="1629" y="1743"/>
                  <a:pt x="1627" y="1825"/>
                  <a:pt x="1637" y="1863"/>
                </a:cubicBezTo>
                <a:cubicBezTo>
                  <a:pt x="1694" y="1886"/>
                  <a:pt x="1702" y="2239"/>
                  <a:pt x="1713" y="2281"/>
                </a:cubicBezTo>
                <a:cubicBezTo>
                  <a:pt x="1723" y="2324"/>
                  <a:pt x="1692" y="1894"/>
                  <a:pt x="1687" y="1913"/>
                </a:cubicBezTo>
                <a:cubicBezTo>
                  <a:pt x="1682" y="1932"/>
                  <a:pt x="1723" y="2020"/>
                  <a:pt x="1712" y="2035"/>
                </a:cubicBezTo>
                <a:cubicBezTo>
                  <a:pt x="1702" y="2049"/>
                  <a:pt x="1677" y="2491"/>
                  <a:pt x="1664" y="2529"/>
                </a:cubicBezTo>
                <a:cubicBezTo>
                  <a:pt x="1659" y="2552"/>
                  <a:pt x="1340" y="2638"/>
                  <a:pt x="1317" y="2653"/>
                </a:cubicBezTo>
                <a:cubicBezTo>
                  <a:pt x="1289" y="2672"/>
                  <a:pt x="1388" y="2328"/>
                  <a:pt x="1352" y="2336"/>
                </a:cubicBezTo>
                <a:cubicBezTo>
                  <a:pt x="1147" y="2279"/>
                  <a:pt x="1209" y="2199"/>
                  <a:pt x="1268" y="2059"/>
                </a:cubicBezTo>
                <a:cubicBezTo>
                  <a:pt x="1201" y="1897"/>
                  <a:pt x="1268" y="1935"/>
                  <a:pt x="1126" y="1897"/>
                </a:cubicBezTo>
                <a:cubicBezTo>
                  <a:pt x="949" y="1789"/>
                  <a:pt x="993" y="1774"/>
                  <a:pt x="762" y="1806"/>
                </a:cubicBezTo>
                <a:cubicBezTo>
                  <a:pt x="497" y="1950"/>
                  <a:pt x="690" y="1897"/>
                  <a:pt x="510" y="1873"/>
                </a:cubicBezTo>
                <a:cubicBezTo>
                  <a:pt x="418" y="1861"/>
                  <a:pt x="323" y="1859"/>
                  <a:pt x="230" y="1850"/>
                </a:cubicBezTo>
                <a:cubicBezTo>
                  <a:pt x="138" y="1633"/>
                  <a:pt x="251" y="1964"/>
                  <a:pt x="287" y="1713"/>
                </a:cubicBezTo>
                <a:cubicBezTo>
                  <a:pt x="302" y="1605"/>
                  <a:pt x="144" y="1645"/>
                  <a:pt x="103" y="1544"/>
                </a:cubicBezTo>
                <a:cubicBezTo>
                  <a:pt x="90" y="1514"/>
                  <a:pt x="182" y="1377"/>
                  <a:pt x="146" y="1367"/>
                </a:cubicBezTo>
                <a:cubicBezTo>
                  <a:pt x="107" y="1354"/>
                  <a:pt x="71" y="1337"/>
                  <a:pt x="35" y="1322"/>
                </a:cubicBezTo>
                <a:cubicBezTo>
                  <a:pt x="20" y="1295"/>
                  <a:pt x="-16" y="1248"/>
                  <a:pt x="7" y="1206"/>
                </a:cubicBezTo>
                <a:cubicBezTo>
                  <a:pt x="30" y="1164"/>
                  <a:pt x="151" y="1164"/>
                  <a:pt x="174" y="1069"/>
                </a:cubicBezTo>
                <a:cubicBezTo>
                  <a:pt x="238" y="910"/>
                  <a:pt x="272" y="784"/>
                  <a:pt x="146" y="629"/>
                </a:cubicBezTo>
                <a:cubicBezTo>
                  <a:pt x="76" y="448"/>
                  <a:pt x="197" y="292"/>
                  <a:pt x="315" y="146"/>
                </a:cubicBezTo>
                <a:cubicBezTo>
                  <a:pt x="349" y="106"/>
                  <a:pt x="354" y="55"/>
                  <a:pt x="372" y="9"/>
                </a:cubicBezTo>
                <a:cubicBezTo>
                  <a:pt x="385" y="-21"/>
                  <a:pt x="410" y="40"/>
                  <a:pt x="400" y="9"/>
                </a:cubicBezTo>
                <a:close/>
              </a:path>
            </a:pathLst>
          </a:custGeom>
          <a:blipFill rotWithShape="0">
            <a:blip r:embed="rId7" cstate="print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 algn="ctr"/>
            <a:endParaRPr lang="zh-CN" altLang="en-US" dirty="0">
              <a:latin typeface="+mn-ea"/>
            </a:endParaRPr>
          </a:p>
        </p:txBody>
      </p:sp>
      <p:sp>
        <p:nvSpPr>
          <p:cNvPr id="13361" name="未知"/>
          <p:cNvSpPr/>
          <p:nvPr/>
        </p:nvSpPr>
        <p:spPr>
          <a:xfrm>
            <a:off x="2323624" y="591027"/>
            <a:ext cx="596265" cy="557689"/>
          </a:xfrm>
          <a:custGeom>
            <a:avLst/>
            <a:gdLst>
              <a:gd name="txL" fmla="*/ 0 w 399"/>
              <a:gd name="txT" fmla="*/ 0 h 445"/>
              <a:gd name="txR" fmla="*/ 399 w 399"/>
              <a:gd name="txB" fmla="*/ 445 h 445"/>
            </a:gdLst>
            <a:ahLst/>
            <a:cxnLst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2147483647" y="2147483647"/>
              </a:cxn>
            </a:cxnLst>
            <a:rect l="txL" t="txT" r="txR" b="txB"/>
            <a:pathLst>
              <a:path w="399" h="445">
                <a:moveTo>
                  <a:pt x="325" y="63"/>
                </a:moveTo>
                <a:cubicBezTo>
                  <a:pt x="301" y="60"/>
                  <a:pt x="210" y="8"/>
                  <a:pt x="179" y="6"/>
                </a:cubicBezTo>
                <a:cubicBezTo>
                  <a:pt x="140" y="0"/>
                  <a:pt x="119" y="18"/>
                  <a:pt x="92" y="27"/>
                </a:cubicBezTo>
                <a:cubicBezTo>
                  <a:pt x="59" y="79"/>
                  <a:pt x="49" y="8"/>
                  <a:pt x="15" y="60"/>
                </a:cubicBezTo>
                <a:cubicBezTo>
                  <a:pt x="0" y="88"/>
                  <a:pt x="80" y="178"/>
                  <a:pt x="85" y="216"/>
                </a:cubicBezTo>
                <a:cubicBezTo>
                  <a:pt x="90" y="254"/>
                  <a:pt x="50" y="260"/>
                  <a:pt x="48" y="289"/>
                </a:cubicBezTo>
                <a:cubicBezTo>
                  <a:pt x="46" y="318"/>
                  <a:pt x="66" y="365"/>
                  <a:pt x="74" y="391"/>
                </a:cubicBezTo>
                <a:cubicBezTo>
                  <a:pt x="81" y="402"/>
                  <a:pt x="85" y="438"/>
                  <a:pt x="96" y="445"/>
                </a:cubicBezTo>
                <a:cubicBezTo>
                  <a:pt x="182" y="438"/>
                  <a:pt x="264" y="433"/>
                  <a:pt x="347" y="412"/>
                </a:cubicBezTo>
                <a:cubicBezTo>
                  <a:pt x="361" y="416"/>
                  <a:pt x="378" y="431"/>
                  <a:pt x="390" y="423"/>
                </a:cubicBezTo>
                <a:cubicBezTo>
                  <a:pt x="399" y="417"/>
                  <a:pt x="382" y="402"/>
                  <a:pt x="379" y="391"/>
                </a:cubicBezTo>
                <a:cubicBezTo>
                  <a:pt x="375" y="380"/>
                  <a:pt x="377" y="366"/>
                  <a:pt x="369" y="358"/>
                </a:cubicBezTo>
                <a:cubicBezTo>
                  <a:pt x="361" y="350"/>
                  <a:pt x="346" y="352"/>
                  <a:pt x="336" y="347"/>
                </a:cubicBezTo>
                <a:cubicBezTo>
                  <a:pt x="324" y="341"/>
                  <a:pt x="314" y="332"/>
                  <a:pt x="303" y="325"/>
                </a:cubicBezTo>
                <a:cubicBezTo>
                  <a:pt x="296" y="314"/>
                  <a:pt x="283" y="305"/>
                  <a:pt x="281" y="292"/>
                </a:cubicBezTo>
                <a:cubicBezTo>
                  <a:pt x="274" y="253"/>
                  <a:pt x="319" y="225"/>
                  <a:pt x="347" y="216"/>
                </a:cubicBezTo>
                <a:cubicBezTo>
                  <a:pt x="359" y="180"/>
                  <a:pt x="387" y="121"/>
                  <a:pt x="358" y="85"/>
                </a:cubicBezTo>
                <a:cubicBezTo>
                  <a:pt x="330" y="50"/>
                  <a:pt x="259" y="112"/>
                  <a:pt x="259" y="41"/>
                </a:cubicBezTo>
              </a:path>
            </a:pathLst>
          </a:custGeom>
          <a:solidFill>
            <a:srgbClr val="CCFFCC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580" tIns="34290" rIns="68580" bIns="34290"/>
          <a:lstStyle/>
          <a:p>
            <a:pPr algn="ctr"/>
            <a:endParaRPr lang="zh-CN" altLang="en-US" dirty="0">
              <a:latin typeface="+mn-ea"/>
            </a:endParaRPr>
          </a:p>
        </p:txBody>
      </p:sp>
      <p:sp>
        <p:nvSpPr>
          <p:cNvPr id="13353" name="Text Box 41">
            <a:hlinkClick r:id="" action="ppaction://noaction"/>
          </p:cNvPr>
          <p:cNvSpPr txBox="1"/>
          <p:nvPr/>
        </p:nvSpPr>
        <p:spPr>
          <a:xfrm>
            <a:off x="1931909" y="1379459"/>
            <a:ext cx="4339828" cy="209978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4100" b="1" dirty="0">
                <a:solidFill>
                  <a:schemeClr val="bg1"/>
                </a:solidFill>
                <a:latin typeface="+mn-ea"/>
                <a:cs typeface="微软雅黑" panose="020B0503020204020204" pitchFamily="34" charset="-122"/>
              </a:rPr>
              <a:t>领土减少</a:t>
            </a:r>
            <a:r>
              <a:rPr lang="zh-CN" altLang="zh-CN" sz="6600" b="1" dirty="0">
                <a:solidFill>
                  <a:schemeClr val="bg1"/>
                </a:solidFill>
                <a:latin typeface="+mn-ea"/>
                <a:cs typeface="微软雅黑" panose="020B0503020204020204" pitchFamily="34" charset="-122"/>
              </a:rPr>
              <a:t>1/8</a:t>
            </a:r>
            <a:r>
              <a:rPr lang="zh-CN" altLang="en-US" sz="4100" b="1" dirty="0">
                <a:solidFill>
                  <a:schemeClr val="bg1"/>
                </a:solidFill>
                <a:latin typeface="+mn-ea"/>
                <a:cs typeface="微软雅黑" panose="020B0503020204020204" pitchFamily="34" charset="-122"/>
              </a:rPr>
              <a:t>，人口减少</a:t>
            </a:r>
            <a:r>
              <a:rPr lang="en-US" altLang="zh-CN" sz="6600" b="1" dirty="0">
                <a:solidFill>
                  <a:schemeClr val="bg1"/>
                </a:solidFill>
                <a:latin typeface="+mn-ea"/>
                <a:cs typeface="微软雅黑" panose="020B0503020204020204" pitchFamily="34" charset="-122"/>
              </a:rPr>
              <a:t>10%</a:t>
            </a:r>
            <a:endParaRPr lang="zh-CN" altLang="zh-CN" sz="6600" b="1" dirty="0">
              <a:solidFill>
                <a:schemeClr val="bg1"/>
              </a:solidFill>
              <a:latin typeface="+mn-ea"/>
              <a:cs typeface="微软雅黑" panose="020B0503020204020204" pitchFamily="34" charset="-122"/>
            </a:endParaRPr>
          </a:p>
        </p:txBody>
      </p:sp>
      <p:sp>
        <p:nvSpPr>
          <p:cNvPr id="2" name="左箭头 1">
            <a:hlinkClick r:id="rId8" action="ppaction://hlinksldjump"/>
          </p:cNvPr>
          <p:cNvSpPr/>
          <p:nvPr/>
        </p:nvSpPr>
        <p:spPr>
          <a:xfrm>
            <a:off x="208122" y="4452461"/>
            <a:ext cx="350044" cy="2657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34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3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3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3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3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3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45" grpId="0" bldLvl="0" animBg="1"/>
      <p:bldP spid="13346" grpId="0" bldLvl="0" animBg="1"/>
      <p:bldP spid="13347" grpId="0" bldLvl="0" animBg="1"/>
      <p:bldP spid="13348" grpId="0" bldLvl="0" animBg="1"/>
      <p:bldP spid="13349" grpId="0" bldLvl="0" animBg="1"/>
      <p:bldP spid="13350" grpId="0" bldLvl="0" animBg="1"/>
      <p:bldP spid="13351" grpId="0" bldLvl="0" animBg="1"/>
      <p:bldP spid="13352" grpId="0" bldLvl="0" animBg="1"/>
      <p:bldP spid="13354" grpId="0" bldLvl="0" animBg="1"/>
      <p:bldP spid="13355" grpId="0" bldLvl="0" animBg="1"/>
      <p:bldP spid="13356" grpId="0" bldLvl="0" animBg="1"/>
      <p:bldP spid="13357" grpId="0" bldLvl="0" animBg="1"/>
      <p:bldP spid="13358" grpId="0" bldLvl="0" animBg="1"/>
      <p:bldP spid="13359" grpId="0" bldLvl="0" animBg="1"/>
      <p:bldP spid="13360" grpId="0" bldLvl="0" animBg="1"/>
      <p:bldP spid="13361" grpId="0" bldLvl="0" animBg="1"/>
      <p:bldP spid="1335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Freeform 2"/>
          <p:cNvSpPr/>
          <p:nvPr/>
        </p:nvSpPr>
        <p:spPr bwMode="auto">
          <a:xfrm>
            <a:off x="3581400" y="-114300"/>
            <a:ext cx="903685" cy="835819"/>
          </a:xfrm>
          <a:custGeom>
            <a:avLst/>
            <a:gdLst>
              <a:gd name="T0" fmla="*/ 2147483647 w 569"/>
              <a:gd name="T1" fmla="*/ 2147483647 h 702"/>
              <a:gd name="T2" fmla="*/ 2147483647 w 569"/>
              <a:gd name="T3" fmla="*/ 2147483647 h 702"/>
              <a:gd name="T4" fmla="*/ 2147483647 w 569"/>
              <a:gd name="T5" fmla="*/ 2147483647 h 702"/>
              <a:gd name="T6" fmla="*/ 2147483647 w 569"/>
              <a:gd name="T7" fmla="*/ 2147483647 h 702"/>
              <a:gd name="T8" fmla="*/ 2147483647 w 569"/>
              <a:gd name="T9" fmla="*/ 2147483647 h 702"/>
              <a:gd name="T10" fmla="*/ 2147483647 w 569"/>
              <a:gd name="T11" fmla="*/ 2147483647 h 702"/>
              <a:gd name="T12" fmla="*/ 2147483647 w 569"/>
              <a:gd name="T13" fmla="*/ 2147483647 h 702"/>
              <a:gd name="T14" fmla="*/ 2147483647 w 569"/>
              <a:gd name="T15" fmla="*/ 2147483647 h 702"/>
              <a:gd name="T16" fmla="*/ 2147483647 w 569"/>
              <a:gd name="T17" fmla="*/ 2147483647 h 702"/>
              <a:gd name="T18" fmla="*/ 2147483647 w 569"/>
              <a:gd name="T19" fmla="*/ 2147483647 h 702"/>
              <a:gd name="T20" fmla="*/ 2147483647 w 569"/>
              <a:gd name="T21" fmla="*/ 2147483647 h 702"/>
              <a:gd name="T22" fmla="*/ 2147483647 w 569"/>
              <a:gd name="T23" fmla="*/ 2147483647 h 702"/>
              <a:gd name="T24" fmla="*/ 2147483647 w 569"/>
              <a:gd name="T25" fmla="*/ 0 h 70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569"/>
              <a:gd name="T40" fmla="*/ 0 h 702"/>
              <a:gd name="T41" fmla="*/ 569 w 569"/>
              <a:gd name="T42" fmla="*/ 702 h 702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569" h="702">
                <a:moveTo>
                  <a:pt x="565" y="702"/>
                </a:moveTo>
                <a:cubicBezTo>
                  <a:pt x="549" y="653"/>
                  <a:pt x="569" y="628"/>
                  <a:pt x="514" y="610"/>
                </a:cubicBezTo>
                <a:cubicBezTo>
                  <a:pt x="488" y="532"/>
                  <a:pt x="523" y="624"/>
                  <a:pt x="484" y="559"/>
                </a:cubicBezTo>
                <a:cubicBezTo>
                  <a:pt x="446" y="497"/>
                  <a:pt x="464" y="476"/>
                  <a:pt x="392" y="458"/>
                </a:cubicBezTo>
                <a:cubicBezTo>
                  <a:pt x="369" y="363"/>
                  <a:pt x="403" y="461"/>
                  <a:pt x="351" y="397"/>
                </a:cubicBezTo>
                <a:cubicBezTo>
                  <a:pt x="311" y="347"/>
                  <a:pt x="377" y="378"/>
                  <a:pt x="311" y="356"/>
                </a:cubicBezTo>
                <a:cubicBezTo>
                  <a:pt x="284" y="325"/>
                  <a:pt x="262" y="288"/>
                  <a:pt x="229" y="264"/>
                </a:cubicBezTo>
                <a:cubicBezTo>
                  <a:pt x="209" y="249"/>
                  <a:pt x="176" y="260"/>
                  <a:pt x="158" y="244"/>
                </a:cubicBezTo>
                <a:cubicBezTo>
                  <a:pt x="142" y="230"/>
                  <a:pt x="145" y="203"/>
                  <a:pt x="138" y="183"/>
                </a:cubicBezTo>
                <a:cubicBezTo>
                  <a:pt x="135" y="174"/>
                  <a:pt x="124" y="170"/>
                  <a:pt x="117" y="163"/>
                </a:cubicBezTo>
                <a:cubicBezTo>
                  <a:pt x="97" y="100"/>
                  <a:pt x="125" y="158"/>
                  <a:pt x="46" y="122"/>
                </a:cubicBezTo>
                <a:cubicBezTo>
                  <a:pt x="33" y="116"/>
                  <a:pt x="26" y="101"/>
                  <a:pt x="16" y="91"/>
                </a:cubicBezTo>
                <a:cubicBezTo>
                  <a:pt x="0" y="42"/>
                  <a:pt x="6" y="72"/>
                  <a:pt x="6" y="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</a:ln>
        </p:spPr>
        <p:txBody>
          <a:bodyPr wrap="none" lIns="68580" tIns="34290" rIns="68580" bIns="34290" anchor="ctr"/>
          <a:lstStyle/>
          <a:p>
            <a:endParaRPr lang="zh-CN" altLang="en-US">
              <a:latin typeface="+mn-ea"/>
            </a:endParaRPr>
          </a:p>
        </p:txBody>
      </p:sp>
      <p:sp>
        <p:nvSpPr>
          <p:cNvPr id="61443" name="Freeform 3"/>
          <p:cNvSpPr/>
          <p:nvPr/>
        </p:nvSpPr>
        <p:spPr bwMode="auto">
          <a:xfrm>
            <a:off x="6792516" y="-96441"/>
            <a:ext cx="271463" cy="773907"/>
          </a:xfrm>
          <a:custGeom>
            <a:avLst/>
            <a:gdLst>
              <a:gd name="T0" fmla="*/ 2147483647 w 171"/>
              <a:gd name="T1" fmla="*/ 2147483647 h 650"/>
              <a:gd name="T2" fmla="*/ 2147483647 w 171"/>
              <a:gd name="T3" fmla="*/ 2147483647 h 650"/>
              <a:gd name="T4" fmla="*/ 2147483647 w 171"/>
              <a:gd name="T5" fmla="*/ 2147483647 h 650"/>
              <a:gd name="T6" fmla="*/ 2147483647 w 171"/>
              <a:gd name="T7" fmla="*/ 2147483647 h 650"/>
              <a:gd name="T8" fmla="*/ 2147483647 w 171"/>
              <a:gd name="T9" fmla="*/ 2147483647 h 650"/>
              <a:gd name="T10" fmla="*/ 2147483647 w 171"/>
              <a:gd name="T11" fmla="*/ 2147483647 h 650"/>
              <a:gd name="T12" fmla="*/ 2147483647 w 171"/>
              <a:gd name="T13" fmla="*/ 0 h 65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71"/>
              <a:gd name="T22" fmla="*/ 0 h 650"/>
              <a:gd name="T23" fmla="*/ 171 w 171"/>
              <a:gd name="T24" fmla="*/ 650 h 65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71" h="650">
                <a:moveTo>
                  <a:pt x="135" y="650"/>
                </a:moveTo>
                <a:cubicBezTo>
                  <a:pt x="156" y="565"/>
                  <a:pt x="158" y="533"/>
                  <a:pt x="166" y="427"/>
                </a:cubicBezTo>
                <a:cubicBezTo>
                  <a:pt x="159" y="360"/>
                  <a:pt x="171" y="301"/>
                  <a:pt x="115" y="264"/>
                </a:cubicBezTo>
                <a:cubicBezTo>
                  <a:pt x="112" y="254"/>
                  <a:pt x="112" y="242"/>
                  <a:pt x="105" y="234"/>
                </a:cubicBezTo>
                <a:cubicBezTo>
                  <a:pt x="97" y="224"/>
                  <a:pt x="81" y="224"/>
                  <a:pt x="74" y="213"/>
                </a:cubicBezTo>
                <a:cubicBezTo>
                  <a:pt x="0" y="95"/>
                  <a:pt x="92" y="189"/>
                  <a:pt x="33" y="132"/>
                </a:cubicBezTo>
                <a:cubicBezTo>
                  <a:pt x="24" y="88"/>
                  <a:pt x="13" y="45"/>
                  <a:pt x="13" y="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</a:ln>
        </p:spPr>
        <p:txBody>
          <a:bodyPr wrap="none" lIns="68580" tIns="34290" rIns="68580" bIns="34290" anchor="ctr"/>
          <a:lstStyle/>
          <a:p>
            <a:endParaRPr lang="zh-CN" altLang="en-US">
              <a:latin typeface="+mn-ea"/>
            </a:endParaRPr>
          </a:p>
        </p:txBody>
      </p:sp>
      <p:sp>
        <p:nvSpPr>
          <p:cNvPr id="61444" name="Freeform 4"/>
          <p:cNvSpPr/>
          <p:nvPr/>
        </p:nvSpPr>
        <p:spPr bwMode="auto">
          <a:xfrm>
            <a:off x="7168753" y="1576388"/>
            <a:ext cx="1679972" cy="1002506"/>
          </a:xfrm>
          <a:custGeom>
            <a:avLst/>
            <a:gdLst>
              <a:gd name="T0" fmla="*/ 0 w 1058"/>
              <a:gd name="T1" fmla="*/ 2147483647 h 842"/>
              <a:gd name="T2" fmla="*/ 2147483647 w 1058"/>
              <a:gd name="T3" fmla="*/ 2147483647 h 842"/>
              <a:gd name="T4" fmla="*/ 2147483647 w 1058"/>
              <a:gd name="T5" fmla="*/ 2147483647 h 842"/>
              <a:gd name="T6" fmla="*/ 2147483647 w 1058"/>
              <a:gd name="T7" fmla="*/ 2147483647 h 842"/>
              <a:gd name="T8" fmla="*/ 2147483647 w 1058"/>
              <a:gd name="T9" fmla="*/ 2147483647 h 842"/>
              <a:gd name="T10" fmla="*/ 2147483647 w 1058"/>
              <a:gd name="T11" fmla="*/ 2147483647 h 842"/>
              <a:gd name="T12" fmla="*/ 2147483647 w 1058"/>
              <a:gd name="T13" fmla="*/ 2147483647 h 842"/>
              <a:gd name="T14" fmla="*/ 2147483647 w 1058"/>
              <a:gd name="T15" fmla="*/ 2147483647 h 842"/>
              <a:gd name="T16" fmla="*/ 2147483647 w 1058"/>
              <a:gd name="T17" fmla="*/ 2147483647 h 842"/>
              <a:gd name="T18" fmla="*/ 2147483647 w 1058"/>
              <a:gd name="T19" fmla="*/ 2147483647 h 842"/>
              <a:gd name="T20" fmla="*/ 2147483647 w 1058"/>
              <a:gd name="T21" fmla="*/ 2147483647 h 842"/>
              <a:gd name="T22" fmla="*/ 2147483647 w 1058"/>
              <a:gd name="T23" fmla="*/ 2147483647 h 842"/>
              <a:gd name="T24" fmla="*/ 2147483647 w 1058"/>
              <a:gd name="T25" fmla="*/ 2147483647 h 842"/>
              <a:gd name="T26" fmla="*/ 2147483647 w 1058"/>
              <a:gd name="T27" fmla="*/ 2147483647 h 842"/>
              <a:gd name="T28" fmla="*/ 2147483647 w 1058"/>
              <a:gd name="T29" fmla="*/ 2147483647 h 842"/>
              <a:gd name="T30" fmla="*/ 2147483647 w 1058"/>
              <a:gd name="T31" fmla="*/ 2147483647 h 84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058"/>
              <a:gd name="T49" fmla="*/ 0 h 842"/>
              <a:gd name="T50" fmla="*/ 1058 w 1058"/>
              <a:gd name="T51" fmla="*/ 842 h 842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058" h="842">
                <a:moveTo>
                  <a:pt x="0" y="28"/>
                </a:moveTo>
                <a:cubicBezTo>
                  <a:pt x="32" y="62"/>
                  <a:pt x="68" y="85"/>
                  <a:pt x="112" y="100"/>
                </a:cubicBezTo>
                <a:cubicBezTo>
                  <a:pt x="199" y="91"/>
                  <a:pt x="274" y="75"/>
                  <a:pt x="356" y="49"/>
                </a:cubicBezTo>
                <a:cubicBezTo>
                  <a:pt x="402" y="0"/>
                  <a:pt x="469" y="21"/>
                  <a:pt x="529" y="28"/>
                </a:cubicBezTo>
                <a:cubicBezTo>
                  <a:pt x="580" y="47"/>
                  <a:pt x="603" y="92"/>
                  <a:pt x="641" y="130"/>
                </a:cubicBezTo>
                <a:cubicBezTo>
                  <a:pt x="658" y="147"/>
                  <a:pt x="681" y="191"/>
                  <a:pt x="681" y="191"/>
                </a:cubicBezTo>
                <a:cubicBezTo>
                  <a:pt x="699" y="245"/>
                  <a:pt x="685" y="213"/>
                  <a:pt x="732" y="283"/>
                </a:cubicBezTo>
                <a:cubicBezTo>
                  <a:pt x="739" y="293"/>
                  <a:pt x="754" y="295"/>
                  <a:pt x="763" y="303"/>
                </a:cubicBezTo>
                <a:lnTo>
                  <a:pt x="813" y="354"/>
                </a:lnTo>
                <a:cubicBezTo>
                  <a:pt x="813" y="354"/>
                  <a:pt x="813" y="354"/>
                  <a:pt x="813" y="354"/>
                </a:cubicBezTo>
                <a:cubicBezTo>
                  <a:pt x="825" y="377"/>
                  <a:pt x="828" y="404"/>
                  <a:pt x="844" y="425"/>
                </a:cubicBezTo>
                <a:cubicBezTo>
                  <a:pt x="858" y="444"/>
                  <a:pt x="882" y="456"/>
                  <a:pt x="895" y="476"/>
                </a:cubicBezTo>
                <a:cubicBezTo>
                  <a:pt x="902" y="486"/>
                  <a:pt x="908" y="496"/>
                  <a:pt x="915" y="506"/>
                </a:cubicBezTo>
                <a:cubicBezTo>
                  <a:pt x="938" y="577"/>
                  <a:pt x="915" y="560"/>
                  <a:pt x="966" y="578"/>
                </a:cubicBezTo>
                <a:cubicBezTo>
                  <a:pt x="978" y="614"/>
                  <a:pt x="1002" y="625"/>
                  <a:pt x="1017" y="659"/>
                </a:cubicBezTo>
                <a:cubicBezTo>
                  <a:pt x="1041" y="715"/>
                  <a:pt x="1058" y="782"/>
                  <a:pt x="1058" y="842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</a:ln>
        </p:spPr>
        <p:txBody>
          <a:bodyPr wrap="none" lIns="68580" tIns="34290" rIns="68580" bIns="34290" anchor="ctr"/>
          <a:lstStyle/>
          <a:p>
            <a:endParaRPr lang="zh-CN" altLang="en-US">
              <a:latin typeface="+mn-ea"/>
            </a:endParaRPr>
          </a:p>
        </p:txBody>
      </p:sp>
      <p:sp>
        <p:nvSpPr>
          <p:cNvPr id="61445" name="Freeform 5"/>
          <p:cNvSpPr/>
          <p:nvPr/>
        </p:nvSpPr>
        <p:spPr bwMode="auto">
          <a:xfrm>
            <a:off x="6553201" y="3714750"/>
            <a:ext cx="2394347" cy="246460"/>
          </a:xfrm>
          <a:custGeom>
            <a:avLst/>
            <a:gdLst>
              <a:gd name="T0" fmla="*/ 0 w 1508"/>
              <a:gd name="T1" fmla="*/ 2147483647 h 207"/>
              <a:gd name="T2" fmla="*/ 2147483647 w 1508"/>
              <a:gd name="T3" fmla="*/ 2147483647 h 207"/>
              <a:gd name="T4" fmla="*/ 2147483647 w 1508"/>
              <a:gd name="T5" fmla="*/ 2147483647 h 207"/>
              <a:gd name="T6" fmla="*/ 2147483647 w 1508"/>
              <a:gd name="T7" fmla="*/ 2147483647 h 207"/>
              <a:gd name="T8" fmla="*/ 2147483647 w 1508"/>
              <a:gd name="T9" fmla="*/ 2147483647 h 207"/>
              <a:gd name="T10" fmla="*/ 2147483647 w 1508"/>
              <a:gd name="T11" fmla="*/ 2147483647 h 207"/>
              <a:gd name="T12" fmla="*/ 2147483647 w 1508"/>
              <a:gd name="T13" fmla="*/ 2147483647 h 207"/>
              <a:gd name="T14" fmla="*/ 2147483647 w 1508"/>
              <a:gd name="T15" fmla="*/ 2147483647 h 207"/>
              <a:gd name="T16" fmla="*/ 2147483647 w 1508"/>
              <a:gd name="T17" fmla="*/ 2147483647 h 207"/>
              <a:gd name="T18" fmla="*/ 2147483647 w 1508"/>
              <a:gd name="T19" fmla="*/ 2147483647 h 207"/>
              <a:gd name="T20" fmla="*/ 2147483647 w 1508"/>
              <a:gd name="T21" fmla="*/ 2147483647 h 207"/>
              <a:gd name="T22" fmla="*/ 2147483647 w 1508"/>
              <a:gd name="T23" fmla="*/ 2147483647 h 207"/>
              <a:gd name="T24" fmla="*/ 2147483647 w 1508"/>
              <a:gd name="T25" fmla="*/ 2147483647 h 207"/>
              <a:gd name="T26" fmla="*/ 2147483647 w 1508"/>
              <a:gd name="T27" fmla="*/ 2147483647 h 20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1508"/>
              <a:gd name="T43" fmla="*/ 0 h 207"/>
              <a:gd name="T44" fmla="*/ 1508 w 1508"/>
              <a:gd name="T45" fmla="*/ 207 h 207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1508" h="207">
                <a:moveTo>
                  <a:pt x="0" y="99"/>
                </a:moveTo>
                <a:cubicBezTo>
                  <a:pt x="17" y="149"/>
                  <a:pt x="35" y="135"/>
                  <a:pt x="81" y="150"/>
                </a:cubicBezTo>
                <a:cubicBezTo>
                  <a:pt x="119" y="207"/>
                  <a:pt x="153" y="192"/>
                  <a:pt x="213" y="180"/>
                </a:cubicBezTo>
                <a:cubicBezTo>
                  <a:pt x="254" y="141"/>
                  <a:pt x="313" y="153"/>
                  <a:pt x="366" y="140"/>
                </a:cubicBezTo>
                <a:cubicBezTo>
                  <a:pt x="427" y="147"/>
                  <a:pt x="479" y="160"/>
                  <a:pt x="539" y="170"/>
                </a:cubicBezTo>
                <a:cubicBezTo>
                  <a:pt x="735" y="157"/>
                  <a:pt x="659" y="193"/>
                  <a:pt x="722" y="99"/>
                </a:cubicBezTo>
                <a:cubicBezTo>
                  <a:pt x="743" y="33"/>
                  <a:pt x="785" y="46"/>
                  <a:pt x="854" y="38"/>
                </a:cubicBezTo>
                <a:cubicBezTo>
                  <a:pt x="970" y="0"/>
                  <a:pt x="1004" y="21"/>
                  <a:pt x="1169" y="28"/>
                </a:cubicBezTo>
                <a:cubicBezTo>
                  <a:pt x="1219" y="44"/>
                  <a:pt x="1265" y="55"/>
                  <a:pt x="1312" y="79"/>
                </a:cubicBezTo>
                <a:cubicBezTo>
                  <a:pt x="1323" y="84"/>
                  <a:pt x="1331" y="94"/>
                  <a:pt x="1342" y="99"/>
                </a:cubicBezTo>
                <a:cubicBezTo>
                  <a:pt x="1362" y="108"/>
                  <a:pt x="1403" y="119"/>
                  <a:pt x="1403" y="119"/>
                </a:cubicBezTo>
                <a:cubicBezTo>
                  <a:pt x="1454" y="170"/>
                  <a:pt x="1390" y="112"/>
                  <a:pt x="1454" y="150"/>
                </a:cubicBezTo>
                <a:cubicBezTo>
                  <a:pt x="1486" y="169"/>
                  <a:pt x="1464" y="176"/>
                  <a:pt x="1505" y="190"/>
                </a:cubicBezTo>
                <a:cubicBezTo>
                  <a:pt x="1508" y="191"/>
                  <a:pt x="1505" y="183"/>
                  <a:pt x="1505" y="180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</a:ln>
        </p:spPr>
        <p:txBody>
          <a:bodyPr wrap="none" lIns="68580" tIns="34290" rIns="68580" bIns="34290" anchor="ctr"/>
          <a:lstStyle/>
          <a:p>
            <a:endParaRPr lang="zh-CN" altLang="en-US">
              <a:latin typeface="+mn-ea"/>
            </a:endParaRPr>
          </a:p>
        </p:txBody>
      </p:sp>
      <p:sp>
        <p:nvSpPr>
          <p:cNvPr id="61446" name="Freeform 6"/>
          <p:cNvSpPr/>
          <p:nvPr/>
        </p:nvSpPr>
        <p:spPr bwMode="auto">
          <a:xfrm>
            <a:off x="4327922" y="4551760"/>
            <a:ext cx="1114425" cy="296465"/>
          </a:xfrm>
          <a:custGeom>
            <a:avLst/>
            <a:gdLst>
              <a:gd name="T0" fmla="*/ 0 w 702"/>
              <a:gd name="T1" fmla="*/ 0 h 249"/>
              <a:gd name="T2" fmla="*/ 2147483647 w 702"/>
              <a:gd name="T3" fmla="*/ 2147483647 h 249"/>
              <a:gd name="T4" fmla="*/ 2147483647 w 702"/>
              <a:gd name="T5" fmla="*/ 2147483647 h 249"/>
              <a:gd name="T6" fmla="*/ 2147483647 w 702"/>
              <a:gd name="T7" fmla="*/ 2147483647 h 249"/>
              <a:gd name="T8" fmla="*/ 2147483647 w 702"/>
              <a:gd name="T9" fmla="*/ 2147483647 h 249"/>
              <a:gd name="T10" fmla="*/ 2147483647 w 702"/>
              <a:gd name="T11" fmla="*/ 2147483647 h 249"/>
              <a:gd name="T12" fmla="*/ 2147483647 w 702"/>
              <a:gd name="T13" fmla="*/ 2147483647 h 249"/>
              <a:gd name="T14" fmla="*/ 2147483647 w 702"/>
              <a:gd name="T15" fmla="*/ 2147483647 h 249"/>
              <a:gd name="T16" fmla="*/ 2147483647 w 702"/>
              <a:gd name="T17" fmla="*/ 2147483647 h 249"/>
              <a:gd name="T18" fmla="*/ 2147483647 w 702"/>
              <a:gd name="T19" fmla="*/ 2147483647 h 249"/>
              <a:gd name="T20" fmla="*/ 2147483647 w 702"/>
              <a:gd name="T21" fmla="*/ 2147483647 h 249"/>
              <a:gd name="T22" fmla="*/ 2147483647 w 702"/>
              <a:gd name="T23" fmla="*/ 2147483647 h 24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702"/>
              <a:gd name="T37" fmla="*/ 0 h 249"/>
              <a:gd name="T38" fmla="*/ 702 w 702"/>
              <a:gd name="T39" fmla="*/ 249 h 24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702" h="249">
                <a:moveTo>
                  <a:pt x="0" y="0"/>
                </a:moveTo>
                <a:cubicBezTo>
                  <a:pt x="3" y="10"/>
                  <a:pt x="1" y="25"/>
                  <a:pt x="10" y="31"/>
                </a:cubicBezTo>
                <a:cubicBezTo>
                  <a:pt x="27" y="43"/>
                  <a:pt x="71" y="51"/>
                  <a:pt x="71" y="51"/>
                </a:cubicBezTo>
                <a:cubicBezTo>
                  <a:pt x="109" y="91"/>
                  <a:pt x="70" y="56"/>
                  <a:pt x="122" y="82"/>
                </a:cubicBezTo>
                <a:cubicBezTo>
                  <a:pt x="155" y="98"/>
                  <a:pt x="168" y="121"/>
                  <a:pt x="203" y="133"/>
                </a:cubicBezTo>
                <a:cubicBezTo>
                  <a:pt x="223" y="140"/>
                  <a:pt x="264" y="153"/>
                  <a:pt x="264" y="153"/>
                </a:cubicBezTo>
                <a:cubicBezTo>
                  <a:pt x="279" y="175"/>
                  <a:pt x="321" y="249"/>
                  <a:pt x="366" y="194"/>
                </a:cubicBezTo>
                <a:cubicBezTo>
                  <a:pt x="392" y="162"/>
                  <a:pt x="364" y="111"/>
                  <a:pt x="376" y="72"/>
                </a:cubicBezTo>
                <a:cubicBezTo>
                  <a:pt x="379" y="62"/>
                  <a:pt x="397" y="66"/>
                  <a:pt x="407" y="61"/>
                </a:cubicBezTo>
                <a:cubicBezTo>
                  <a:pt x="418" y="56"/>
                  <a:pt x="427" y="48"/>
                  <a:pt x="437" y="41"/>
                </a:cubicBezTo>
                <a:cubicBezTo>
                  <a:pt x="528" y="48"/>
                  <a:pt x="585" y="59"/>
                  <a:pt x="671" y="72"/>
                </a:cubicBezTo>
                <a:cubicBezTo>
                  <a:pt x="683" y="108"/>
                  <a:pt x="674" y="157"/>
                  <a:pt x="702" y="183"/>
                </a:cubicBezTo>
              </a:path>
            </a:pathLst>
          </a:custGeom>
          <a:noFill/>
          <a:ln w="38100" cmpd="sng">
            <a:solidFill>
              <a:schemeClr val="tx1"/>
            </a:solidFill>
            <a:round/>
          </a:ln>
        </p:spPr>
        <p:txBody>
          <a:bodyPr wrap="none" lIns="68580" tIns="34290" rIns="68580" bIns="34290" anchor="ctr"/>
          <a:lstStyle/>
          <a:p>
            <a:endParaRPr lang="zh-CN" altLang="en-US">
              <a:latin typeface="+mn-ea"/>
            </a:endParaRPr>
          </a:p>
        </p:txBody>
      </p:sp>
      <p:grpSp>
        <p:nvGrpSpPr>
          <p:cNvPr id="61447" name="Group 7"/>
          <p:cNvGrpSpPr/>
          <p:nvPr/>
        </p:nvGrpSpPr>
        <p:grpSpPr bwMode="auto">
          <a:xfrm>
            <a:off x="0" y="285751"/>
            <a:ext cx="7635479" cy="4431506"/>
            <a:chOff x="-4560" y="0"/>
            <a:chExt cx="4810" cy="3722"/>
          </a:xfrm>
        </p:grpSpPr>
        <p:sp>
          <p:nvSpPr>
            <p:cNvPr id="28700" name="Freeform 8"/>
            <p:cNvSpPr/>
            <p:nvPr/>
          </p:nvSpPr>
          <p:spPr bwMode="auto">
            <a:xfrm>
              <a:off x="-4560" y="1780"/>
              <a:ext cx="451" cy="159"/>
            </a:xfrm>
            <a:custGeom>
              <a:avLst/>
              <a:gdLst>
                <a:gd name="T0" fmla="*/ 451 w 451"/>
                <a:gd name="T1" fmla="*/ 0 h 159"/>
                <a:gd name="T2" fmla="*/ 278 w 451"/>
                <a:gd name="T3" fmla="*/ 81 h 159"/>
                <a:gd name="T4" fmla="*/ 125 w 451"/>
                <a:gd name="T5" fmla="*/ 101 h 159"/>
                <a:gd name="T6" fmla="*/ 74 w 451"/>
                <a:gd name="T7" fmla="*/ 111 h 159"/>
                <a:gd name="T8" fmla="*/ 3 w 451"/>
                <a:gd name="T9" fmla="*/ 132 h 15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1"/>
                <a:gd name="T16" fmla="*/ 0 h 159"/>
                <a:gd name="T17" fmla="*/ 451 w 451"/>
                <a:gd name="T18" fmla="*/ 159 h 15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1" h="159">
                  <a:moveTo>
                    <a:pt x="451" y="0"/>
                  </a:moveTo>
                  <a:cubicBezTo>
                    <a:pt x="389" y="59"/>
                    <a:pt x="366" y="69"/>
                    <a:pt x="278" y="81"/>
                  </a:cubicBezTo>
                  <a:cubicBezTo>
                    <a:pt x="252" y="159"/>
                    <a:pt x="282" y="101"/>
                    <a:pt x="125" y="101"/>
                  </a:cubicBezTo>
                  <a:cubicBezTo>
                    <a:pt x="108" y="101"/>
                    <a:pt x="91" y="108"/>
                    <a:pt x="74" y="111"/>
                  </a:cubicBezTo>
                  <a:cubicBezTo>
                    <a:pt x="0" y="124"/>
                    <a:pt x="3" y="98"/>
                    <a:pt x="3" y="132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8701" name="Freeform 9"/>
            <p:cNvSpPr/>
            <p:nvPr/>
          </p:nvSpPr>
          <p:spPr bwMode="auto">
            <a:xfrm>
              <a:off x="-4516" y="1281"/>
              <a:ext cx="203" cy="173"/>
            </a:xfrm>
            <a:custGeom>
              <a:avLst/>
              <a:gdLst>
                <a:gd name="T0" fmla="*/ 203 w 203"/>
                <a:gd name="T1" fmla="*/ 173 h 173"/>
                <a:gd name="T2" fmla="*/ 81 w 203"/>
                <a:gd name="T3" fmla="*/ 71 h 173"/>
                <a:gd name="T4" fmla="*/ 71 w 203"/>
                <a:gd name="T5" fmla="*/ 41 h 173"/>
                <a:gd name="T6" fmla="*/ 41 w 203"/>
                <a:gd name="T7" fmla="*/ 31 h 173"/>
                <a:gd name="T8" fmla="*/ 20 w 203"/>
                <a:gd name="T9" fmla="*/ 10 h 173"/>
                <a:gd name="T10" fmla="*/ 0 w 203"/>
                <a:gd name="T11" fmla="*/ 0 h 17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03"/>
                <a:gd name="T19" fmla="*/ 0 h 173"/>
                <a:gd name="T20" fmla="*/ 203 w 203"/>
                <a:gd name="T21" fmla="*/ 173 h 17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03" h="173">
                  <a:moveTo>
                    <a:pt x="203" y="173"/>
                  </a:moveTo>
                  <a:cubicBezTo>
                    <a:pt x="186" y="72"/>
                    <a:pt x="185" y="85"/>
                    <a:pt x="81" y="71"/>
                  </a:cubicBezTo>
                  <a:cubicBezTo>
                    <a:pt x="78" y="61"/>
                    <a:pt x="78" y="48"/>
                    <a:pt x="71" y="41"/>
                  </a:cubicBezTo>
                  <a:cubicBezTo>
                    <a:pt x="64" y="34"/>
                    <a:pt x="50" y="36"/>
                    <a:pt x="41" y="31"/>
                  </a:cubicBezTo>
                  <a:cubicBezTo>
                    <a:pt x="33" y="26"/>
                    <a:pt x="28" y="16"/>
                    <a:pt x="20" y="10"/>
                  </a:cubicBezTo>
                  <a:cubicBezTo>
                    <a:pt x="14" y="6"/>
                    <a:pt x="7" y="3"/>
                    <a:pt x="0" y="0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8702" name="Freeform 10"/>
            <p:cNvSpPr/>
            <p:nvPr/>
          </p:nvSpPr>
          <p:spPr bwMode="auto">
            <a:xfrm>
              <a:off x="-4109" y="1688"/>
              <a:ext cx="394" cy="411"/>
            </a:xfrm>
            <a:custGeom>
              <a:avLst/>
              <a:gdLst>
                <a:gd name="T0" fmla="*/ 0 w 394"/>
                <a:gd name="T1" fmla="*/ 10 h 411"/>
                <a:gd name="T2" fmla="*/ 61 w 394"/>
                <a:gd name="T3" fmla="*/ 244 h 411"/>
                <a:gd name="T4" fmla="*/ 112 w 394"/>
                <a:gd name="T5" fmla="*/ 295 h 411"/>
                <a:gd name="T6" fmla="*/ 173 w 394"/>
                <a:gd name="T7" fmla="*/ 315 h 411"/>
                <a:gd name="T8" fmla="*/ 213 w 394"/>
                <a:gd name="T9" fmla="*/ 356 h 411"/>
                <a:gd name="T10" fmla="*/ 254 w 394"/>
                <a:gd name="T11" fmla="*/ 397 h 411"/>
                <a:gd name="T12" fmla="*/ 335 w 394"/>
                <a:gd name="T13" fmla="*/ 346 h 411"/>
                <a:gd name="T14" fmla="*/ 345 w 394"/>
                <a:gd name="T15" fmla="*/ 315 h 411"/>
                <a:gd name="T16" fmla="*/ 366 w 394"/>
                <a:gd name="T17" fmla="*/ 295 h 411"/>
                <a:gd name="T18" fmla="*/ 386 w 394"/>
                <a:gd name="T19" fmla="*/ 234 h 411"/>
                <a:gd name="T20" fmla="*/ 366 w 394"/>
                <a:gd name="T21" fmla="*/ 10 h 411"/>
                <a:gd name="T22" fmla="*/ 335 w 394"/>
                <a:gd name="T23" fmla="*/ 0 h 411"/>
                <a:gd name="T24" fmla="*/ 0 w 394"/>
                <a:gd name="T25" fmla="*/ 10 h 41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94"/>
                <a:gd name="T40" fmla="*/ 0 h 411"/>
                <a:gd name="T41" fmla="*/ 394 w 394"/>
                <a:gd name="T42" fmla="*/ 411 h 41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94" h="411">
                  <a:moveTo>
                    <a:pt x="0" y="10"/>
                  </a:moveTo>
                  <a:cubicBezTo>
                    <a:pt x="24" y="86"/>
                    <a:pt x="30" y="169"/>
                    <a:pt x="61" y="244"/>
                  </a:cubicBezTo>
                  <a:cubicBezTo>
                    <a:pt x="72" y="270"/>
                    <a:pt x="87" y="284"/>
                    <a:pt x="112" y="295"/>
                  </a:cubicBezTo>
                  <a:cubicBezTo>
                    <a:pt x="132" y="304"/>
                    <a:pt x="173" y="315"/>
                    <a:pt x="173" y="315"/>
                  </a:cubicBezTo>
                  <a:cubicBezTo>
                    <a:pt x="199" y="397"/>
                    <a:pt x="160" y="303"/>
                    <a:pt x="213" y="356"/>
                  </a:cubicBezTo>
                  <a:cubicBezTo>
                    <a:pt x="268" y="411"/>
                    <a:pt x="170" y="367"/>
                    <a:pt x="254" y="397"/>
                  </a:cubicBezTo>
                  <a:cubicBezTo>
                    <a:pt x="287" y="385"/>
                    <a:pt x="306" y="366"/>
                    <a:pt x="335" y="346"/>
                  </a:cubicBezTo>
                  <a:cubicBezTo>
                    <a:pt x="338" y="336"/>
                    <a:pt x="339" y="324"/>
                    <a:pt x="345" y="315"/>
                  </a:cubicBezTo>
                  <a:cubicBezTo>
                    <a:pt x="350" y="307"/>
                    <a:pt x="362" y="304"/>
                    <a:pt x="366" y="295"/>
                  </a:cubicBezTo>
                  <a:cubicBezTo>
                    <a:pt x="376" y="276"/>
                    <a:pt x="386" y="234"/>
                    <a:pt x="386" y="234"/>
                  </a:cubicBezTo>
                  <a:cubicBezTo>
                    <a:pt x="380" y="159"/>
                    <a:pt x="394" y="80"/>
                    <a:pt x="366" y="10"/>
                  </a:cubicBezTo>
                  <a:cubicBezTo>
                    <a:pt x="362" y="0"/>
                    <a:pt x="345" y="3"/>
                    <a:pt x="335" y="0"/>
                  </a:cubicBezTo>
                  <a:cubicBezTo>
                    <a:pt x="202" y="8"/>
                    <a:pt x="127" y="20"/>
                    <a:pt x="0" y="1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8703" name="Freeform 11"/>
            <p:cNvSpPr/>
            <p:nvPr/>
          </p:nvSpPr>
          <p:spPr bwMode="auto">
            <a:xfrm>
              <a:off x="-4404" y="890"/>
              <a:ext cx="2292" cy="1085"/>
            </a:xfrm>
            <a:custGeom>
              <a:avLst/>
              <a:gdLst>
                <a:gd name="T0" fmla="*/ 1230 w 2292"/>
                <a:gd name="T1" fmla="*/ 107 h 1085"/>
                <a:gd name="T2" fmla="*/ 1210 w 2292"/>
                <a:gd name="T3" fmla="*/ 198 h 1085"/>
                <a:gd name="T4" fmla="*/ 1118 w 2292"/>
                <a:gd name="T5" fmla="*/ 229 h 1085"/>
                <a:gd name="T6" fmla="*/ 1098 w 2292"/>
                <a:gd name="T7" fmla="*/ 259 h 1085"/>
                <a:gd name="T8" fmla="*/ 1068 w 2292"/>
                <a:gd name="T9" fmla="*/ 269 h 1085"/>
                <a:gd name="T10" fmla="*/ 1027 w 2292"/>
                <a:gd name="T11" fmla="*/ 310 h 1085"/>
                <a:gd name="T12" fmla="*/ 1017 w 2292"/>
                <a:gd name="T13" fmla="*/ 340 h 1085"/>
                <a:gd name="T14" fmla="*/ 1007 w 2292"/>
                <a:gd name="T15" fmla="*/ 371 h 1085"/>
                <a:gd name="T16" fmla="*/ 996 w 2292"/>
                <a:gd name="T17" fmla="*/ 422 h 1085"/>
                <a:gd name="T18" fmla="*/ 1037 w 2292"/>
                <a:gd name="T19" fmla="*/ 534 h 1085"/>
                <a:gd name="T20" fmla="*/ 1027 w 2292"/>
                <a:gd name="T21" fmla="*/ 574 h 1085"/>
                <a:gd name="T22" fmla="*/ 946 w 2292"/>
                <a:gd name="T23" fmla="*/ 544 h 1085"/>
                <a:gd name="T24" fmla="*/ 935 w 2292"/>
                <a:gd name="T25" fmla="*/ 513 h 1085"/>
                <a:gd name="T26" fmla="*/ 773 w 2292"/>
                <a:gd name="T27" fmla="*/ 513 h 1085"/>
                <a:gd name="T28" fmla="*/ 681 w 2292"/>
                <a:gd name="T29" fmla="*/ 574 h 1085"/>
                <a:gd name="T30" fmla="*/ 590 w 2292"/>
                <a:gd name="T31" fmla="*/ 656 h 1085"/>
                <a:gd name="T32" fmla="*/ 396 w 2292"/>
                <a:gd name="T33" fmla="*/ 574 h 1085"/>
                <a:gd name="T34" fmla="*/ 234 w 2292"/>
                <a:gd name="T35" fmla="*/ 554 h 1085"/>
                <a:gd name="T36" fmla="*/ 30 w 2292"/>
                <a:gd name="T37" fmla="*/ 564 h 1085"/>
                <a:gd name="T38" fmla="*/ 20 w 2292"/>
                <a:gd name="T39" fmla="*/ 727 h 1085"/>
                <a:gd name="T40" fmla="*/ 101 w 2292"/>
                <a:gd name="T41" fmla="*/ 757 h 1085"/>
                <a:gd name="T42" fmla="*/ 244 w 2292"/>
                <a:gd name="T43" fmla="*/ 798 h 1085"/>
                <a:gd name="T44" fmla="*/ 305 w 2292"/>
                <a:gd name="T45" fmla="*/ 818 h 1085"/>
                <a:gd name="T46" fmla="*/ 315 w 2292"/>
                <a:gd name="T47" fmla="*/ 829 h 1085"/>
                <a:gd name="T48" fmla="*/ 366 w 2292"/>
                <a:gd name="T49" fmla="*/ 839 h 1085"/>
                <a:gd name="T50" fmla="*/ 488 w 2292"/>
                <a:gd name="T51" fmla="*/ 818 h 1085"/>
                <a:gd name="T52" fmla="*/ 681 w 2292"/>
                <a:gd name="T53" fmla="*/ 798 h 1085"/>
                <a:gd name="T54" fmla="*/ 742 w 2292"/>
                <a:gd name="T55" fmla="*/ 788 h 1085"/>
                <a:gd name="T56" fmla="*/ 752 w 2292"/>
                <a:gd name="T57" fmla="*/ 818 h 1085"/>
                <a:gd name="T58" fmla="*/ 844 w 2292"/>
                <a:gd name="T59" fmla="*/ 849 h 1085"/>
                <a:gd name="T60" fmla="*/ 864 w 2292"/>
                <a:gd name="T61" fmla="*/ 879 h 1085"/>
                <a:gd name="T62" fmla="*/ 895 w 2292"/>
                <a:gd name="T63" fmla="*/ 890 h 1085"/>
                <a:gd name="T64" fmla="*/ 966 w 2292"/>
                <a:gd name="T65" fmla="*/ 940 h 1085"/>
                <a:gd name="T66" fmla="*/ 976 w 2292"/>
                <a:gd name="T67" fmla="*/ 971 h 1085"/>
                <a:gd name="T68" fmla="*/ 1078 w 2292"/>
                <a:gd name="T69" fmla="*/ 1012 h 1085"/>
                <a:gd name="T70" fmla="*/ 1159 w 2292"/>
                <a:gd name="T71" fmla="*/ 991 h 1085"/>
                <a:gd name="T72" fmla="*/ 1342 w 2292"/>
                <a:gd name="T73" fmla="*/ 1032 h 1085"/>
                <a:gd name="T74" fmla="*/ 1546 w 2292"/>
                <a:gd name="T75" fmla="*/ 1073 h 1085"/>
                <a:gd name="T76" fmla="*/ 1688 w 2292"/>
                <a:gd name="T77" fmla="*/ 981 h 1085"/>
                <a:gd name="T78" fmla="*/ 1963 w 2292"/>
                <a:gd name="T79" fmla="*/ 930 h 1085"/>
                <a:gd name="T80" fmla="*/ 2003 w 2292"/>
                <a:gd name="T81" fmla="*/ 788 h 1085"/>
                <a:gd name="T82" fmla="*/ 2014 w 2292"/>
                <a:gd name="T83" fmla="*/ 727 h 1085"/>
                <a:gd name="T84" fmla="*/ 2014 w 2292"/>
                <a:gd name="T85" fmla="*/ 666 h 1085"/>
                <a:gd name="T86" fmla="*/ 2044 w 2292"/>
                <a:gd name="T87" fmla="*/ 646 h 1085"/>
                <a:gd name="T88" fmla="*/ 2054 w 2292"/>
                <a:gd name="T89" fmla="*/ 615 h 1085"/>
                <a:gd name="T90" fmla="*/ 2125 w 2292"/>
                <a:gd name="T91" fmla="*/ 564 h 1085"/>
                <a:gd name="T92" fmla="*/ 2166 w 2292"/>
                <a:gd name="T93" fmla="*/ 513 h 1085"/>
                <a:gd name="T94" fmla="*/ 2247 w 2292"/>
                <a:gd name="T95" fmla="*/ 462 h 1085"/>
                <a:gd name="T96" fmla="*/ 2237 w 2292"/>
                <a:gd name="T97" fmla="*/ 330 h 1085"/>
                <a:gd name="T98" fmla="*/ 2227 w 2292"/>
                <a:gd name="T99" fmla="*/ 300 h 1085"/>
                <a:gd name="T100" fmla="*/ 2197 w 2292"/>
                <a:gd name="T101" fmla="*/ 290 h 1085"/>
                <a:gd name="T102" fmla="*/ 2146 w 2292"/>
                <a:gd name="T103" fmla="*/ 259 h 1085"/>
                <a:gd name="T104" fmla="*/ 2136 w 2292"/>
                <a:gd name="T105" fmla="*/ 137 h 1085"/>
                <a:gd name="T106" fmla="*/ 1952 w 2292"/>
                <a:gd name="T107" fmla="*/ 76 h 1085"/>
                <a:gd name="T108" fmla="*/ 1841 w 2292"/>
                <a:gd name="T109" fmla="*/ 35 h 1085"/>
                <a:gd name="T110" fmla="*/ 1800 w 2292"/>
                <a:gd name="T111" fmla="*/ 5 h 1085"/>
                <a:gd name="T112" fmla="*/ 1790 w 2292"/>
                <a:gd name="T113" fmla="*/ 25 h 1085"/>
                <a:gd name="T114" fmla="*/ 1627 w 2292"/>
                <a:gd name="T115" fmla="*/ 25 h 1085"/>
                <a:gd name="T116" fmla="*/ 1505 w 2292"/>
                <a:gd name="T117" fmla="*/ 76 h 1085"/>
                <a:gd name="T118" fmla="*/ 1403 w 2292"/>
                <a:gd name="T119" fmla="*/ 107 h 1085"/>
                <a:gd name="T120" fmla="*/ 1230 w 2292"/>
                <a:gd name="T121" fmla="*/ 107 h 108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292"/>
                <a:gd name="T184" fmla="*/ 0 h 1085"/>
                <a:gd name="T185" fmla="*/ 2292 w 2292"/>
                <a:gd name="T186" fmla="*/ 1085 h 108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292" h="1085">
                  <a:moveTo>
                    <a:pt x="1230" y="107"/>
                  </a:moveTo>
                  <a:cubicBezTo>
                    <a:pt x="1220" y="136"/>
                    <a:pt x="1233" y="177"/>
                    <a:pt x="1210" y="198"/>
                  </a:cubicBezTo>
                  <a:cubicBezTo>
                    <a:pt x="1186" y="220"/>
                    <a:pt x="1118" y="229"/>
                    <a:pt x="1118" y="229"/>
                  </a:cubicBezTo>
                  <a:cubicBezTo>
                    <a:pt x="1111" y="239"/>
                    <a:pt x="1107" y="251"/>
                    <a:pt x="1098" y="259"/>
                  </a:cubicBezTo>
                  <a:cubicBezTo>
                    <a:pt x="1090" y="266"/>
                    <a:pt x="1075" y="262"/>
                    <a:pt x="1068" y="269"/>
                  </a:cubicBezTo>
                  <a:cubicBezTo>
                    <a:pt x="1014" y="323"/>
                    <a:pt x="1105" y="284"/>
                    <a:pt x="1027" y="310"/>
                  </a:cubicBezTo>
                  <a:cubicBezTo>
                    <a:pt x="1024" y="320"/>
                    <a:pt x="1022" y="331"/>
                    <a:pt x="1017" y="340"/>
                  </a:cubicBezTo>
                  <a:cubicBezTo>
                    <a:pt x="1011" y="349"/>
                    <a:pt x="951" y="424"/>
                    <a:pt x="1007" y="371"/>
                  </a:cubicBezTo>
                  <a:cubicBezTo>
                    <a:pt x="1039" y="466"/>
                    <a:pt x="1007" y="342"/>
                    <a:pt x="996" y="422"/>
                  </a:cubicBezTo>
                  <a:cubicBezTo>
                    <a:pt x="991" y="457"/>
                    <a:pt x="1014" y="510"/>
                    <a:pt x="1037" y="534"/>
                  </a:cubicBezTo>
                  <a:cubicBezTo>
                    <a:pt x="1034" y="547"/>
                    <a:pt x="1039" y="567"/>
                    <a:pt x="1027" y="574"/>
                  </a:cubicBezTo>
                  <a:cubicBezTo>
                    <a:pt x="1014" y="582"/>
                    <a:pt x="954" y="548"/>
                    <a:pt x="946" y="544"/>
                  </a:cubicBezTo>
                  <a:cubicBezTo>
                    <a:pt x="942" y="534"/>
                    <a:pt x="946" y="515"/>
                    <a:pt x="935" y="513"/>
                  </a:cubicBezTo>
                  <a:cubicBezTo>
                    <a:pt x="907" y="511"/>
                    <a:pt x="815" y="503"/>
                    <a:pt x="773" y="513"/>
                  </a:cubicBezTo>
                  <a:cubicBezTo>
                    <a:pt x="731" y="523"/>
                    <a:pt x="712" y="550"/>
                    <a:pt x="681" y="574"/>
                  </a:cubicBezTo>
                  <a:cubicBezTo>
                    <a:pt x="668" y="615"/>
                    <a:pt x="631" y="642"/>
                    <a:pt x="590" y="656"/>
                  </a:cubicBezTo>
                  <a:cubicBezTo>
                    <a:pt x="543" y="661"/>
                    <a:pt x="455" y="591"/>
                    <a:pt x="396" y="574"/>
                  </a:cubicBezTo>
                  <a:cubicBezTo>
                    <a:pt x="337" y="557"/>
                    <a:pt x="295" y="556"/>
                    <a:pt x="234" y="554"/>
                  </a:cubicBezTo>
                  <a:cubicBezTo>
                    <a:pt x="166" y="558"/>
                    <a:pt x="98" y="561"/>
                    <a:pt x="30" y="564"/>
                  </a:cubicBezTo>
                  <a:cubicBezTo>
                    <a:pt x="0" y="591"/>
                    <a:pt x="8" y="695"/>
                    <a:pt x="20" y="727"/>
                  </a:cubicBezTo>
                  <a:cubicBezTo>
                    <a:pt x="32" y="759"/>
                    <a:pt x="64" y="745"/>
                    <a:pt x="101" y="757"/>
                  </a:cubicBezTo>
                  <a:cubicBezTo>
                    <a:pt x="128" y="833"/>
                    <a:pt x="97" y="775"/>
                    <a:pt x="244" y="798"/>
                  </a:cubicBezTo>
                  <a:cubicBezTo>
                    <a:pt x="265" y="801"/>
                    <a:pt x="305" y="818"/>
                    <a:pt x="305" y="818"/>
                  </a:cubicBezTo>
                  <a:cubicBezTo>
                    <a:pt x="285" y="899"/>
                    <a:pt x="293" y="847"/>
                    <a:pt x="315" y="829"/>
                  </a:cubicBezTo>
                  <a:cubicBezTo>
                    <a:pt x="325" y="832"/>
                    <a:pt x="337" y="841"/>
                    <a:pt x="366" y="839"/>
                  </a:cubicBezTo>
                  <a:cubicBezTo>
                    <a:pt x="390" y="841"/>
                    <a:pt x="436" y="825"/>
                    <a:pt x="488" y="818"/>
                  </a:cubicBezTo>
                  <a:cubicBezTo>
                    <a:pt x="540" y="811"/>
                    <a:pt x="639" y="803"/>
                    <a:pt x="681" y="798"/>
                  </a:cubicBezTo>
                  <a:cubicBezTo>
                    <a:pt x="701" y="785"/>
                    <a:pt x="717" y="763"/>
                    <a:pt x="742" y="788"/>
                  </a:cubicBezTo>
                  <a:cubicBezTo>
                    <a:pt x="749" y="795"/>
                    <a:pt x="743" y="813"/>
                    <a:pt x="752" y="818"/>
                  </a:cubicBezTo>
                  <a:cubicBezTo>
                    <a:pt x="780" y="835"/>
                    <a:pt x="844" y="849"/>
                    <a:pt x="844" y="849"/>
                  </a:cubicBezTo>
                  <a:cubicBezTo>
                    <a:pt x="851" y="859"/>
                    <a:pt x="855" y="871"/>
                    <a:pt x="864" y="879"/>
                  </a:cubicBezTo>
                  <a:cubicBezTo>
                    <a:pt x="873" y="886"/>
                    <a:pt x="888" y="881"/>
                    <a:pt x="895" y="890"/>
                  </a:cubicBezTo>
                  <a:cubicBezTo>
                    <a:pt x="948" y="956"/>
                    <a:pt x="834" y="918"/>
                    <a:pt x="966" y="940"/>
                  </a:cubicBezTo>
                  <a:cubicBezTo>
                    <a:pt x="969" y="950"/>
                    <a:pt x="968" y="964"/>
                    <a:pt x="976" y="971"/>
                  </a:cubicBezTo>
                  <a:cubicBezTo>
                    <a:pt x="995" y="983"/>
                    <a:pt x="1046" y="1009"/>
                    <a:pt x="1078" y="1012"/>
                  </a:cubicBezTo>
                  <a:cubicBezTo>
                    <a:pt x="1062" y="1028"/>
                    <a:pt x="1154" y="993"/>
                    <a:pt x="1159" y="991"/>
                  </a:cubicBezTo>
                  <a:cubicBezTo>
                    <a:pt x="1218" y="1001"/>
                    <a:pt x="1285" y="1013"/>
                    <a:pt x="1342" y="1032"/>
                  </a:cubicBezTo>
                  <a:cubicBezTo>
                    <a:pt x="1398" y="1085"/>
                    <a:pt x="1465" y="1067"/>
                    <a:pt x="1546" y="1073"/>
                  </a:cubicBezTo>
                  <a:cubicBezTo>
                    <a:pt x="1581" y="983"/>
                    <a:pt x="1592" y="995"/>
                    <a:pt x="1688" y="981"/>
                  </a:cubicBezTo>
                  <a:cubicBezTo>
                    <a:pt x="1769" y="929"/>
                    <a:pt x="1870" y="941"/>
                    <a:pt x="1963" y="930"/>
                  </a:cubicBezTo>
                  <a:cubicBezTo>
                    <a:pt x="1971" y="866"/>
                    <a:pt x="1970" y="838"/>
                    <a:pt x="2003" y="788"/>
                  </a:cubicBezTo>
                  <a:cubicBezTo>
                    <a:pt x="2010" y="754"/>
                    <a:pt x="2012" y="747"/>
                    <a:pt x="2014" y="727"/>
                  </a:cubicBezTo>
                  <a:cubicBezTo>
                    <a:pt x="2016" y="707"/>
                    <a:pt x="2009" y="679"/>
                    <a:pt x="2014" y="666"/>
                  </a:cubicBezTo>
                  <a:cubicBezTo>
                    <a:pt x="2017" y="654"/>
                    <a:pt x="2037" y="655"/>
                    <a:pt x="2044" y="646"/>
                  </a:cubicBezTo>
                  <a:cubicBezTo>
                    <a:pt x="2051" y="637"/>
                    <a:pt x="2048" y="624"/>
                    <a:pt x="2054" y="615"/>
                  </a:cubicBezTo>
                  <a:cubicBezTo>
                    <a:pt x="2070" y="589"/>
                    <a:pt x="2098" y="573"/>
                    <a:pt x="2125" y="564"/>
                  </a:cubicBezTo>
                  <a:cubicBezTo>
                    <a:pt x="2143" y="545"/>
                    <a:pt x="2146" y="530"/>
                    <a:pt x="2166" y="513"/>
                  </a:cubicBezTo>
                  <a:cubicBezTo>
                    <a:pt x="2186" y="496"/>
                    <a:pt x="2235" y="493"/>
                    <a:pt x="2247" y="462"/>
                  </a:cubicBezTo>
                  <a:cubicBezTo>
                    <a:pt x="2292" y="419"/>
                    <a:pt x="2278" y="371"/>
                    <a:pt x="2237" y="330"/>
                  </a:cubicBezTo>
                  <a:cubicBezTo>
                    <a:pt x="2234" y="320"/>
                    <a:pt x="2234" y="307"/>
                    <a:pt x="2227" y="300"/>
                  </a:cubicBezTo>
                  <a:cubicBezTo>
                    <a:pt x="2220" y="293"/>
                    <a:pt x="2206" y="295"/>
                    <a:pt x="2197" y="290"/>
                  </a:cubicBezTo>
                  <a:cubicBezTo>
                    <a:pt x="2128" y="248"/>
                    <a:pt x="2229" y="287"/>
                    <a:pt x="2146" y="259"/>
                  </a:cubicBezTo>
                  <a:cubicBezTo>
                    <a:pt x="2143" y="218"/>
                    <a:pt x="2145" y="177"/>
                    <a:pt x="2136" y="137"/>
                  </a:cubicBezTo>
                  <a:cubicBezTo>
                    <a:pt x="2123" y="76"/>
                    <a:pt x="1973" y="78"/>
                    <a:pt x="1952" y="76"/>
                  </a:cubicBezTo>
                  <a:cubicBezTo>
                    <a:pt x="1919" y="68"/>
                    <a:pt x="1874" y="46"/>
                    <a:pt x="1841" y="35"/>
                  </a:cubicBezTo>
                  <a:cubicBezTo>
                    <a:pt x="1829" y="31"/>
                    <a:pt x="1811" y="11"/>
                    <a:pt x="1800" y="5"/>
                  </a:cubicBezTo>
                  <a:cubicBezTo>
                    <a:pt x="1791" y="0"/>
                    <a:pt x="1800" y="28"/>
                    <a:pt x="1790" y="25"/>
                  </a:cubicBezTo>
                  <a:cubicBezTo>
                    <a:pt x="1761" y="26"/>
                    <a:pt x="1674" y="17"/>
                    <a:pt x="1627" y="25"/>
                  </a:cubicBezTo>
                  <a:cubicBezTo>
                    <a:pt x="1580" y="33"/>
                    <a:pt x="1542" y="62"/>
                    <a:pt x="1505" y="76"/>
                  </a:cubicBezTo>
                  <a:cubicBezTo>
                    <a:pt x="1463" y="107"/>
                    <a:pt x="1453" y="95"/>
                    <a:pt x="1403" y="107"/>
                  </a:cubicBezTo>
                  <a:cubicBezTo>
                    <a:pt x="1350" y="97"/>
                    <a:pt x="1284" y="114"/>
                    <a:pt x="1230" y="107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8704" name="Freeform 12"/>
            <p:cNvSpPr/>
            <p:nvPr/>
          </p:nvSpPr>
          <p:spPr bwMode="auto">
            <a:xfrm>
              <a:off x="-3418" y="1871"/>
              <a:ext cx="429" cy="856"/>
            </a:xfrm>
            <a:custGeom>
              <a:avLst/>
              <a:gdLst>
                <a:gd name="T0" fmla="*/ 0 w 429"/>
                <a:gd name="T1" fmla="*/ 0 h 856"/>
                <a:gd name="T2" fmla="*/ 21 w 429"/>
                <a:gd name="T3" fmla="*/ 71 h 856"/>
                <a:gd name="T4" fmla="*/ 41 w 429"/>
                <a:gd name="T5" fmla="*/ 132 h 856"/>
                <a:gd name="T6" fmla="*/ 31 w 429"/>
                <a:gd name="T7" fmla="*/ 458 h 856"/>
                <a:gd name="T8" fmla="*/ 51 w 429"/>
                <a:gd name="T9" fmla="*/ 437 h 856"/>
                <a:gd name="T10" fmla="*/ 82 w 429"/>
                <a:gd name="T11" fmla="*/ 427 h 856"/>
                <a:gd name="T12" fmla="*/ 143 w 429"/>
                <a:gd name="T13" fmla="*/ 448 h 856"/>
                <a:gd name="T14" fmla="*/ 204 w 429"/>
                <a:gd name="T15" fmla="*/ 631 h 856"/>
                <a:gd name="T16" fmla="*/ 234 w 429"/>
                <a:gd name="T17" fmla="*/ 722 h 856"/>
                <a:gd name="T18" fmla="*/ 244 w 429"/>
                <a:gd name="T19" fmla="*/ 773 h 856"/>
                <a:gd name="T20" fmla="*/ 265 w 429"/>
                <a:gd name="T21" fmla="*/ 793 h 856"/>
                <a:gd name="T22" fmla="*/ 295 w 429"/>
                <a:gd name="T23" fmla="*/ 854 h 856"/>
                <a:gd name="T24" fmla="*/ 316 w 429"/>
                <a:gd name="T25" fmla="*/ 834 h 856"/>
                <a:gd name="T26" fmla="*/ 346 w 429"/>
                <a:gd name="T27" fmla="*/ 824 h 856"/>
                <a:gd name="T28" fmla="*/ 356 w 429"/>
                <a:gd name="T29" fmla="*/ 702 h 856"/>
                <a:gd name="T30" fmla="*/ 397 w 429"/>
                <a:gd name="T31" fmla="*/ 692 h 856"/>
                <a:gd name="T32" fmla="*/ 407 w 429"/>
                <a:gd name="T33" fmla="*/ 641 h 856"/>
                <a:gd name="T34" fmla="*/ 427 w 429"/>
                <a:gd name="T35" fmla="*/ 580 h 856"/>
                <a:gd name="T36" fmla="*/ 417 w 429"/>
                <a:gd name="T37" fmla="*/ 397 h 856"/>
                <a:gd name="T38" fmla="*/ 356 w 429"/>
                <a:gd name="T39" fmla="*/ 315 h 856"/>
                <a:gd name="T40" fmla="*/ 385 w 429"/>
                <a:gd name="T41" fmla="*/ 213 h 856"/>
                <a:gd name="T42" fmla="*/ 254 w 429"/>
                <a:gd name="T43" fmla="*/ 82 h 856"/>
                <a:gd name="T44" fmla="*/ 183 w 429"/>
                <a:gd name="T45" fmla="*/ 31 h 856"/>
                <a:gd name="T46" fmla="*/ 153 w 429"/>
                <a:gd name="T47" fmla="*/ 10 h 856"/>
                <a:gd name="T48" fmla="*/ 0 w 429"/>
                <a:gd name="T49" fmla="*/ 0 h 8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29"/>
                <a:gd name="T76" fmla="*/ 0 h 856"/>
                <a:gd name="T77" fmla="*/ 429 w 429"/>
                <a:gd name="T78" fmla="*/ 856 h 85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29" h="856">
                  <a:moveTo>
                    <a:pt x="0" y="0"/>
                  </a:moveTo>
                  <a:cubicBezTo>
                    <a:pt x="16" y="67"/>
                    <a:pt x="2" y="16"/>
                    <a:pt x="21" y="71"/>
                  </a:cubicBezTo>
                  <a:cubicBezTo>
                    <a:pt x="28" y="91"/>
                    <a:pt x="41" y="132"/>
                    <a:pt x="41" y="132"/>
                  </a:cubicBezTo>
                  <a:cubicBezTo>
                    <a:pt x="38" y="241"/>
                    <a:pt x="27" y="349"/>
                    <a:pt x="31" y="458"/>
                  </a:cubicBezTo>
                  <a:cubicBezTo>
                    <a:pt x="31" y="468"/>
                    <a:pt x="43" y="442"/>
                    <a:pt x="51" y="437"/>
                  </a:cubicBezTo>
                  <a:cubicBezTo>
                    <a:pt x="60" y="431"/>
                    <a:pt x="72" y="430"/>
                    <a:pt x="82" y="427"/>
                  </a:cubicBezTo>
                  <a:cubicBezTo>
                    <a:pt x="102" y="434"/>
                    <a:pt x="141" y="427"/>
                    <a:pt x="143" y="448"/>
                  </a:cubicBezTo>
                  <a:cubicBezTo>
                    <a:pt x="152" y="526"/>
                    <a:pt x="149" y="576"/>
                    <a:pt x="204" y="631"/>
                  </a:cubicBezTo>
                  <a:cubicBezTo>
                    <a:pt x="214" y="661"/>
                    <a:pt x="228" y="691"/>
                    <a:pt x="234" y="722"/>
                  </a:cubicBezTo>
                  <a:cubicBezTo>
                    <a:pt x="237" y="739"/>
                    <a:pt x="237" y="757"/>
                    <a:pt x="244" y="773"/>
                  </a:cubicBezTo>
                  <a:cubicBezTo>
                    <a:pt x="248" y="782"/>
                    <a:pt x="258" y="786"/>
                    <a:pt x="265" y="793"/>
                  </a:cubicBezTo>
                  <a:cubicBezTo>
                    <a:pt x="268" y="803"/>
                    <a:pt x="280" y="850"/>
                    <a:pt x="295" y="854"/>
                  </a:cubicBezTo>
                  <a:cubicBezTo>
                    <a:pt x="304" y="856"/>
                    <a:pt x="308" y="839"/>
                    <a:pt x="316" y="834"/>
                  </a:cubicBezTo>
                  <a:cubicBezTo>
                    <a:pt x="325" y="829"/>
                    <a:pt x="336" y="827"/>
                    <a:pt x="346" y="824"/>
                  </a:cubicBezTo>
                  <a:cubicBezTo>
                    <a:pt x="340" y="798"/>
                    <a:pt x="331" y="721"/>
                    <a:pt x="356" y="702"/>
                  </a:cubicBezTo>
                  <a:cubicBezTo>
                    <a:pt x="367" y="693"/>
                    <a:pt x="383" y="695"/>
                    <a:pt x="397" y="692"/>
                  </a:cubicBezTo>
                  <a:cubicBezTo>
                    <a:pt x="400" y="675"/>
                    <a:pt x="403" y="658"/>
                    <a:pt x="407" y="641"/>
                  </a:cubicBezTo>
                  <a:cubicBezTo>
                    <a:pt x="413" y="620"/>
                    <a:pt x="427" y="580"/>
                    <a:pt x="427" y="580"/>
                  </a:cubicBezTo>
                  <a:cubicBezTo>
                    <a:pt x="424" y="542"/>
                    <a:pt x="429" y="441"/>
                    <a:pt x="417" y="397"/>
                  </a:cubicBezTo>
                  <a:cubicBezTo>
                    <a:pt x="405" y="353"/>
                    <a:pt x="361" y="346"/>
                    <a:pt x="356" y="315"/>
                  </a:cubicBezTo>
                  <a:cubicBezTo>
                    <a:pt x="319" y="290"/>
                    <a:pt x="422" y="237"/>
                    <a:pt x="385" y="213"/>
                  </a:cubicBezTo>
                  <a:cubicBezTo>
                    <a:pt x="368" y="166"/>
                    <a:pt x="272" y="130"/>
                    <a:pt x="254" y="82"/>
                  </a:cubicBezTo>
                  <a:cubicBezTo>
                    <a:pt x="255" y="77"/>
                    <a:pt x="207" y="43"/>
                    <a:pt x="183" y="31"/>
                  </a:cubicBezTo>
                  <a:cubicBezTo>
                    <a:pt x="174" y="26"/>
                    <a:pt x="163" y="7"/>
                    <a:pt x="153" y="10"/>
                  </a:cubicBezTo>
                  <a:cubicBezTo>
                    <a:pt x="79" y="2"/>
                    <a:pt x="56" y="36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8705" name="Freeform 13"/>
            <p:cNvSpPr/>
            <p:nvPr/>
          </p:nvSpPr>
          <p:spPr bwMode="auto">
            <a:xfrm>
              <a:off x="-3273" y="1759"/>
              <a:ext cx="2420" cy="1874"/>
            </a:xfrm>
            <a:custGeom>
              <a:avLst/>
              <a:gdLst>
                <a:gd name="T0" fmla="*/ 79 w 2420"/>
                <a:gd name="T1" fmla="*/ 305 h 1874"/>
                <a:gd name="T2" fmla="*/ 252 w 2420"/>
                <a:gd name="T3" fmla="*/ 509 h 1874"/>
                <a:gd name="T4" fmla="*/ 272 w 2420"/>
                <a:gd name="T5" fmla="*/ 793 h 1874"/>
                <a:gd name="T6" fmla="*/ 394 w 2420"/>
                <a:gd name="T7" fmla="*/ 875 h 1874"/>
                <a:gd name="T8" fmla="*/ 527 w 2420"/>
                <a:gd name="T9" fmla="*/ 1098 h 1874"/>
                <a:gd name="T10" fmla="*/ 618 w 2420"/>
                <a:gd name="T11" fmla="*/ 1271 h 1874"/>
                <a:gd name="T12" fmla="*/ 689 w 2420"/>
                <a:gd name="T13" fmla="*/ 1332 h 1874"/>
                <a:gd name="T14" fmla="*/ 852 w 2420"/>
                <a:gd name="T15" fmla="*/ 1475 h 1874"/>
                <a:gd name="T16" fmla="*/ 1005 w 2420"/>
                <a:gd name="T17" fmla="*/ 1526 h 1874"/>
                <a:gd name="T18" fmla="*/ 1096 w 2420"/>
                <a:gd name="T19" fmla="*/ 1576 h 1874"/>
                <a:gd name="T20" fmla="*/ 1137 w 2420"/>
                <a:gd name="T21" fmla="*/ 1627 h 1874"/>
                <a:gd name="T22" fmla="*/ 1106 w 2420"/>
                <a:gd name="T23" fmla="*/ 1617 h 1874"/>
                <a:gd name="T24" fmla="*/ 1177 w 2420"/>
                <a:gd name="T25" fmla="*/ 1729 h 1874"/>
                <a:gd name="T26" fmla="*/ 1228 w 2420"/>
                <a:gd name="T27" fmla="*/ 1739 h 1874"/>
                <a:gd name="T28" fmla="*/ 1371 w 2420"/>
                <a:gd name="T29" fmla="*/ 1770 h 1874"/>
                <a:gd name="T30" fmla="*/ 1503 w 2420"/>
                <a:gd name="T31" fmla="*/ 1861 h 1874"/>
                <a:gd name="T32" fmla="*/ 1493 w 2420"/>
                <a:gd name="T33" fmla="*/ 1820 h 1874"/>
                <a:gd name="T34" fmla="*/ 1422 w 2420"/>
                <a:gd name="T35" fmla="*/ 1637 h 1874"/>
                <a:gd name="T36" fmla="*/ 1483 w 2420"/>
                <a:gd name="T37" fmla="*/ 1251 h 1874"/>
                <a:gd name="T38" fmla="*/ 1554 w 2420"/>
                <a:gd name="T39" fmla="*/ 1200 h 1874"/>
                <a:gd name="T40" fmla="*/ 1635 w 2420"/>
                <a:gd name="T41" fmla="*/ 1109 h 1874"/>
                <a:gd name="T42" fmla="*/ 1686 w 2420"/>
                <a:gd name="T43" fmla="*/ 976 h 1874"/>
                <a:gd name="T44" fmla="*/ 1991 w 2420"/>
                <a:gd name="T45" fmla="*/ 875 h 1874"/>
                <a:gd name="T46" fmla="*/ 2398 w 2420"/>
                <a:gd name="T47" fmla="*/ 743 h 1874"/>
                <a:gd name="T48" fmla="*/ 2245 w 2420"/>
                <a:gd name="T49" fmla="*/ 631 h 1874"/>
                <a:gd name="T50" fmla="*/ 2184 w 2420"/>
                <a:gd name="T51" fmla="*/ 498 h 1874"/>
                <a:gd name="T52" fmla="*/ 2144 w 2420"/>
                <a:gd name="T53" fmla="*/ 458 h 1874"/>
                <a:gd name="T54" fmla="*/ 2042 w 2420"/>
                <a:gd name="T55" fmla="*/ 336 h 1874"/>
                <a:gd name="T56" fmla="*/ 1828 w 2420"/>
                <a:gd name="T57" fmla="*/ 305 h 1874"/>
                <a:gd name="T58" fmla="*/ 1669 w 2420"/>
                <a:gd name="T59" fmla="*/ 117 h 1874"/>
                <a:gd name="T60" fmla="*/ 1495 w 2420"/>
                <a:gd name="T61" fmla="*/ 128 h 1874"/>
                <a:gd name="T62" fmla="*/ 1331 w 2420"/>
                <a:gd name="T63" fmla="*/ 96 h 1874"/>
                <a:gd name="T64" fmla="*/ 984 w 2420"/>
                <a:gd name="T65" fmla="*/ 224 h 1874"/>
                <a:gd name="T66" fmla="*/ 872 w 2420"/>
                <a:gd name="T67" fmla="*/ 112 h 1874"/>
                <a:gd name="T68" fmla="*/ 649 w 2420"/>
                <a:gd name="T69" fmla="*/ 82 h 1874"/>
                <a:gd name="T70" fmla="*/ 306 w 2420"/>
                <a:gd name="T71" fmla="*/ 85 h 1874"/>
                <a:gd name="T72" fmla="*/ 208 w 2420"/>
                <a:gd name="T73" fmla="*/ 74 h 1874"/>
                <a:gd name="T74" fmla="*/ 109 w 2420"/>
                <a:gd name="T75" fmla="*/ 19 h 1874"/>
                <a:gd name="T76" fmla="*/ 28 w 2420"/>
                <a:gd name="T77" fmla="*/ 163 h 187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420"/>
                <a:gd name="T118" fmla="*/ 0 h 1874"/>
                <a:gd name="T119" fmla="*/ 2420 w 2420"/>
                <a:gd name="T120" fmla="*/ 1874 h 187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420" h="1874">
                  <a:moveTo>
                    <a:pt x="22" y="63"/>
                  </a:moveTo>
                  <a:cubicBezTo>
                    <a:pt x="73" y="114"/>
                    <a:pt x="39" y="245"/>
                    <a:pt x="79" y="305"/>
                  </a:cubicBezTo>
                  <a:cubicBezTo>
                    <a:pt x="96" y="359"/>
                    <a:pt x="156" y="394"/>
                    <a:pt x="201" y="427"/>
                  </a:cubicBezTo>
                  <a:cubicBezTo>
                    <a:pt x="213" y="464"/>
                    <a:pt x="235" y="475"/>
                    <a:pt x="252" y="509"/>
                  </a:cubicBezTo>
                  <a:cubicBezTo>
                    <a:pt x="278" y="562"/>
                    <a:pt x="243" y="519"/>
                    <a:pt x="282" y="560"/>
                  </a:cubicBezTo>
                  <a:cubicBezTo>
                    <a:pt x="261" y="767"/>
                    <a:pt x="246" y="690"/>
                    <a:pt x="272" y="793"/>
                  </a:cubicBezTo>
                  <a:cubicBezTo>
                    <a:pt x="308" y="759"/>
                    <a:pt x="321" y="779"/>
                    <a:pt x="364" y="793"/>
                  </a:cubicBezTo>
                  <a:cubicBezTo>
                    <a:pt x="396" y="827"/>
                    <a:pt x="409" y="827"/>
                    <a:pt x="394" y="875"/>
                  </a:cubicBezTo>
                  <a:cubicBezTo>
                    <a:pt x="408" y="930"/>
                    <a:pt x="408" y="991"/>
                    <a:pt x="445" y="1037"/>
                  </a:cubicBezTo>
                  <a:cubicBezTo>
                    <a:pt x="466" y="1064"/>
                    <a:pt x="527" y="1098"/>
                    <a:pt x="527" y="1098"/>
                  </a:cubicBezTo>
                  <a:cubicBezTo>
                    <a:pt x="541" y="1141"/>
                    <a:pt x="534" y="1192"/>
                    <a:pt x="557" y="1231"/>
                  </a:cubicBezTo>
                  <a:cubicBezTo>
                    <a:pt x="569" y="1252"/>
                    <a:pt x="598" y="1258"/>
                    <a:pt x="618" y="1271"/>
                  </a:cubicBezTo>
                  <a:cubicBezTo>
                    <a:pt x="628" y="1278"/>
                    <a:pt x="649" y="1292"/>
                    <a:pt x="649" y="1292"/>
                  </a:cubicBezTo>
                  <a:cubicBezTo>
                    <a:pt x="676" y="1374"/>
                    <a:pt x="635" y="1277"/>
                    <a:pt x="689" y="1332"/>
                  </a:cubicBezTo>
                  <a:cubicBezTo>
                    <a:pt x="742" y="1386"/>
                    <a:pt x="649" y="1347"/>
                    <a:pt x="730" y="1373"/>
                  </a:cubicBezTo>
                  <a:cubicBezTo>
                    <a:pt x="752" y="1442"/>
                    <a:pt x="785" y="1459"/>
                    <a:pt x="852" y="1475"/>
                  </a:cubicBezTo>
                  <a:cubicBezTo>
                    <a:pt x="928" y="1524"/>
                    <a:pt x="826" y="1465"/>
                    <a:pt x="984" y="1505"/>
                  </a:cubicBezTo>
                  <a:cubicBezTo>
                    <a:pt x="994" y="1507"/>
                    <a:pt x="997" y="1521"/>
                    <a:pt x="1005" y="1526"/>
                  </a:cubicBezTo>
                  <a:cubicBezTo>
                    <a:pt x="1014" y="1531"/>
                    <a:pt x="1026" y="1531"/>
                    <a:pt x="1035" y="1536"/>
                  </a:cubicBezTo>
                  <a:cubicBezTo>
                    <a:pt x="1056" y="1548"/>
                    <a:pt x="1076" y="1563"/>
                    <a:pt x="1096" y="1576"/>
                  </a:cubicBezTo>
                  <a:cubicBezTo>
                    <a:pt x="1106" y="1583"/>
                    <a:pt x="1127" y="1597"/>
                    <a:pt x="1127" y="1597"/>
                  </a:cubicBezTo>
                  <a:cubicBezTo>
                    <a:pt x="1130" y="1607"/>
                    <a:pt x="1139" y="1617"/>
                    <a:pt x="1137" y="1627"/>
                  </a:cubicBezTo>
                  <a:cubicBezTo>
                    <a:pt x="1135" y="1637"/>
                    <a:pt x="1125" y="1651"/>
                    <a:pt x="1116" y="1648"/>
                  </a:cubicBezTo>
                  <a:cubicBezTo>
                    <a:pt x="1106" y="1645"/>
                    <a:pt x="1109" y="1627"/>
                    <a:pt x="1106" y="1617"/>
                  </a:cubicBezTo>
                  <a:cubicBezTo>
                    <a:pt x="1087" y="1646"/>
                    <a:pt x="1074" y="1688"/>
                    <a:pt x="1116" y="1709"/>
                  </a:cubicBezTo>
                  <a:cubicBezTo>
                    <a:pt x="1135" y="1719"/>
                    <a:pt x="1177" y="1729"/>
                    <a:pt x="1177" y="1729"/>
                  </a:cubicBezTo>
                  <a:cubicBezTo>
                    <a:pt x="1184" y="1736"/>
                    <a:pt x="1189" y="1747"/>
                    <a:pt x="1198" y="1749"/>
                  </a:cubicBezTo>
                  <a:cubicBezTo>
                    <a:pt x="1208" y="1751"/>
                    <a:pt x="1217" y="1739"/>
                    <a:pt x="1228" y="1739"/>
                  </a:cubicBezTo>
                  <a:cubicBezTo>
                    <a:pt x="1256" y="1739"/>
                    <a:pt x="1283" y="1746"/>
                    <a:pt x="1310" y="1749"/>
                  </a:cubicBezTo>
                  <a:cubicBezTo>
                    <a:pt x="1330" y="1756"/>
                    <a:pt x="1353" y="1758"/>
                    <a:pt x="1371" y="1770"/>
                  </a:cubicBezTo>
                  <a:cubicBezTo>
                    <a:pt x="1441" y="1816"/>
                    <a:pt x="1409" y="1802"/>
                    <a:pt x="1462" y="1820"/>
                  </a:cubicBezTo>
                  <a:cubicBezTo>
                    <a:pt x="1467" y="1835"/>
                    <a:pt x="1470" y="1874"/>
                    <a:pt x="1503" y="1861"/>
                  </a:cubicBezTo>
                  <a:cubicBezTo>
                    <a:pt x="1514" y="1857"/>
                    <a:pt x="1516" y="1841"/>
                    <a:pt x="1523" y="1831"/>
                  </a:cubicBezTo>
                  <a:cubicBezTo>
                    <a:pt x="1513" y="1827"/>
                    <a:pt x="1499" y="1829"/>
                    <a:pt x="1493" y="1820"/>
                  </a:cubicBezTo>
                  <a:cubicBezTo>
                    <a:pt x="1481" y="1802"/>
                    <a:pt x="1479" y="1779"/>
                    <a:pt x="1472" y="1759"/>
                  </a:cubicBezTo>
                  <a:cubicBezTo>
                    <a:pt x="1457" y="1715"/>
                    <a:pt x="1447" y="1676"/>
                    <a:pt x="1422" y="1637"/>
                  </a:cubicBezTo>
                  <a:cubicBezTo>
                    <a:pt x="1428" y="1505"/>
                    <a:pt x="1393" y="1432"/>
                    <a:pt x="1472" y="1353"/>
                  </a:cubicBezTo>
                  <a:cubicBezTo>
                    <a:pt x="1476" y="1319"/>
                    <a:pt x="1471" y="1283"/>
                    <a:pt x="1483" y="1251"/>
                  </a:cubicBezTo>
                  <a:cubicBezTo>
                    <a:pt x="1487" y="1241"/>
                    <a:pt x="1504" y="1247"/>
                    <a:pt x="1513" y="1241"/>
                  </a:cubicBezTo>
                  <a:cubicBezTo>
                    <a:pt x="1529" y="1230"/>
                    <a:pt x="1554" y="1200"/>
                    <a:pt x="1554" y="1200"/>
                  </a:cubicBezTo>
                  <a:cubicBezTo>
                    <a:pt x="1571" y="1148"/>
                    <a:pt x="1550" y="1186"/>
                    <a:pt x="1594" y="1159"/>
                  </a:cubicBezTo>
                  <a:cubicBezTo>
                    <a:pt x="1612" y="1148"/>
                    <a:pt x="1624" y="1126"/>
                    <a:pt x="1635" y="1109"/>
                  </a:cubicBezTo>
                  <a:cubicBezTo>
                    <a:pt x="1646" y="1075"/>
                    <a:pt x="1666" y="1051"/>
                    <a:pt x="1676" y="1017"/>
                  </a:cubicBezTo>
                  <a:cubicBezTo>
                    <a:pt x="1680" y="1003"/>
                    <a:pt x="1677" y="987"/>
                    <a:pt x="1686" y="976"/>
                  </a:cubicBezTo>
                  <a:cubicBezTo>
                    <a:pt x="1754" y="898"/>
                    <a:pt x="1856" y="900"/>
                    <a:pt x="1950" y="885"/>
                  </a:cubicBezTo>
                  <a:cubicBezTo>
                    <a:pt x="1964" y="883"/>
                    <a:pt x="1977" y="876"/>
                    <a:pt x="1991" y="875"/>
                  </a:cubicBezTo>
                  <a:cubicBezTo>
                    <a:pt x="2113" y="869"/>
                    <a:pt x="2235" y="868"/>
                    <a:pt x="2357" y="865"/>
                  </a:cubicBezTo>
                  <a:cubicBezTo>
                    <a:pt x="2420" y="847"/>
                    <a:pt x="2413" y="777"/>
                    <a:pt x="2398" y="743"/>
                  </a:cubicBezTo>
                  <a:cubicBezTo>
                    <a:pt x="2391" y="713"/>
                    <a:pt x="2342" y="701"/>
                    <a:pt x="2317" y="682"/>
                  </a:cubicBezTo>
                  <a:cubicBezTo>
                    <a:pt x="2292" y="663"/>
                    <a:pt x="2259" y="655"/>
                    <a:pt x="2245" y="631"/>
                  </a:cubicBezTo>
                  <a:cubicBezTo>
                    <a:pt x="2231" y="611"/>
                    <a:pt x="2245" y="561"/>
                    <a:pt x="2235" y="539"/>
                  </a:cubicBezTo>
                  <a:cubicBezTo>
                    <a:pt x="2225" y="517"/>
                    <a:pt x="2194" y="510"/>
                    <a:pt x="2184" y="498"/>
                  </a:cubicBezTo>
                  <a:cubicBezTo>
                    <a:pt x="2181" y="488"/>
                    <a:pt x="2181" y="475"/>
                    <a:pt x="2174" y="468"/>
                  </a:cubicBezTo>
                  <a:cubicBezTo>
                    <a:pt x="2167" y="461"/>
                    <a:pt x="2150" y="467"/>
                    <a:pt x="2144" y="458"/>
                  </a:cubicBezTo>
                  <a:cubicBezTo>
                    <a:pt x="2132" y="447"/>
                    <a:pt x="2130" y="417"/>
                    <a:pt x="2113" y="397"/>
                  </a:cubicBezTo>
                  <a:cubicBezTo>
                    <a:pt x="2096" y="377"/>
                    <a:pt x="2067" y="350"/>
                    <a:pt x="2042" y="336"/>
                  </a:cubicBezTo>
                  <a:cubicBezTo>
                    <a:pt x="2017" y="322"/>
                    <a:pt x="1997" y="320"/>
                    <a:pt x="1961" y="315"/>
                  </a:cubicBezTo>
                  <a:cubicBezTo>
                    <a:pt x="1925" y="310"/>
                    <a:pt x="1864" y="331"/>
                    <a:pt x="1828" y="305"/>
                  </a:cubicBezTo>
                  <a:cubicBezTo>
                    <a:pt x="1802" y="308"/>
                    <a:pt x="1777" y="147"/>
                    <a:pt x="1746" y="161"/>
                  </a:cubicBezTo>
                  <a:cubicBezTo>
                    <a:pt x="1713" y="175"/>
                    <a:pt x="1704" y="105"/>
                    <a:pt x="1669" y="117"/>
                  </a:cubicBezTo>
                  <a:cubicBezTo>
                    <a:pt x="1634" y="153"/>
                    <a:pt x="1598" y="149"/>
                    <a:pt x="1528" y="172"/>
                  </a:cubicBezTo>
                  <a:cubicBezTo>
                    <a:pt x="1506" y="186"/>
                    <a:pt x="1521" y="82"/>
                    <a:pt x="1495" y="128"/>
                  </a:cubicBezTo>
                  <a:cubicBezTo>
                    <a:pt x="1475" y="132"/>
                    <a:pt x="1435" y="199"/>
                    <a:pt x="1408" y="194"/>
                  </a:cubicBezTo>
                  <a:cubicBezTo>
                    <a:pt x="1338" y="183"/>
                    <a:pt x="1387" y="121"/>
                    <a:pt x="1331" y="96"/>
                  </a:cubicBezTo>
                  <a:cubicBezTo>
                    <a:pt x="1261" y="66"/>
                    <a:pt x="1114" y="380"/>
                    <a:pt x="1045" y="346"/>
                  </a:cubicBezTo>
                  <a:cubicBezTo>
                    <a:pt x="1036" y="318"/>
                    <a:pt x="1019" y="237"/>
                    <a:pt x="984" y="224"/>
                  </a:cubicBezTo>
                  <a:cubicBezTo>
                    <a:pt x="965" y="217"/>
                    <a:pt x="984" y="176"/>
                    <a:pt x="964" y="173"/>
                  </a:cubicBezTo>
                  <a:cubicBezTo>
                    <a:pt x="947" y="121"/>
                    <a:pt x="930" y="131"/>
                    <a:pt x="872" y="112"/>
                  </a:cubicBezTo>
                  <a:cubicBezTo>
                    <a:pt x="818" y="58"/>
                    <a:pt x="805" y="70"/>
                    <a:pt x="720" y="82"/>
                  </a:cubicBezTo>
                  <a:cubicBezTo>
                    <a:pt x="683" y="79"/>
                    <a:pt x="698" y="72"/>
                    <a:pt x="649" y="82"/>
                  </a:cubicBezTo>
                  <a:cubicBezTo>
                    <a:pt x="596" y="70"/>
                    <a:pt x="461" y="8"/>
                    <a:pt x="404" y="8"/>
                  </a:cubicBezTo>
                  <a:cubicBezTo>
                    <a:pt x="376" y="90"/>
                    <a:pt x="382" y="66"/>
                    <a:pt x="306" y="85"/>
                  </a:cubicBezTo>
                  <a:cubicBezTo>
                    <a:pt x="276" y="82"/>
                    <a:pt x="268" y="85"/>
                    <a:pt x="240" y="74"/>
                  </a:cubicBezTo>
                  <a:cubicBezTo>
                    <a:pt x="230" y="70"/>
                    <a:pt x="217" y="81"/>
                    <a:pt x="208" y="74"/>
                  </a:cubicBezTo>
                  <a:cubicBezTo>
                    <a:pt x="200" y="68"/>
                    <a:pt x="215" y="20"/>
                    <a:pt x="175" y="30"/>
                  </a:cubicBezTo>
                  <a:cubicBezTo>
                    <a:pt x="153" y="24"/>
                    <a:pt x="130" y="0"/>
                    <a:pt x="109" y="19"/>
                  </a:cubicBezTo>
                  <a:cubicBezTo>
                    <a:pt x="88" y="38"/>
                    <a:pt x="62" y="119"/>
                    <a:pt x="49" y="143"/>
                  </a:cubicBezTo>
                  <a:cubicBezTo>
                    <a:pt x="42" y="150"/>
                    <a:pt x="28" y="153"/>
                    <a:pt x="28" y="163"/>
                  </a:cubicBezTo>
                  <a:cubicBezTo>
                    <a:pt x="28" y="173"/>
                    <a:pt x="6" y="230"/>
                    <a:pt x="0" y="248"/>
                  </a:cubicBezTo>
                </a:path>
              </a:pathLst>
            </a:custGeom>
            <a:solidFill>
              <a:schemeClr val="tx2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8706" name="Freeform 14"/>
            <p:cNvSpPr/>
            <p:nvPr/>
          </p:nvSpPr>
          <p:spPr bwMode="auto">
            <a:xfrm>
              <a:off x="-3597" y="0"/>
              <a:ext cx="3393" cy="1527"/>
            </a:xfrm>
            <a:custGeom>
              <a:avLst/>
              <a:gdLst>
                <a:gd name="T0" fmla="*/ 698 w 3393"/>
                <a:gd name="T1" fmla="*/ 31 h 1527"/>
                <a:gd name="T2" fmla="*/ 810 w 3393"/>
                <a:gd name="T3" fmla="*/ 92 h 1527"/>
                <a:gd name="T4" fmla="*/ 942 w 3393"/>
                <a:gd name="T5" fmla="*/ 102 h 1527"/>
                <a:gd name="T6" fmla="*/ 1074 w 3393"/>
                <a:gd name="T7" fmla="*/ 163 h 1527"/>
                <a:gd name="T8" fmla="*/ 1196 w 3393"/>
                <a:gd name="T9" fmla="*/ 346 h 1527"/>
                <a:gd name="T10" fmla="*/ 1247 w 3393"/>
                <a:gd name="T11" fmla="*/ 356 h 1527"/>
                <a:gd name="T12" fmla="*/ 1347 w 3393"/>
                <a:gd name="T13" fmla="*/ 284 h 1527"/>
                <a:gd name="T14" fmla="*/ 1512 w 3393"/>
                <a:gd name="T15" fmla="*/ 325 h 1527"/>
                <a:gd name="T16" fmla="*/ 1664 w 3393"/>
                <a:gd name="T17" fmla="*/ 437 h 1527"/>
                <a:gd name="T18" fmla="*/ 1766 w 3393"/>
                <a:gd name="T19" fmla="*/ 529 h 1527"/>
                <a:gd name="T20" fmla="*/ 1888 w 3393"/>
                <a:gd name="T21" fmla="*/ 600 h 1527"/>
                <a:gd name="T22" fmla="*/ 1990 w 3393"/>
                <a:gd name="T23" fmla="*/ 631 h 1527"/>
                <a:gd name="T24" fmla="*/ 2163 w 3393"/>
                <a:gd name="T25" fmla="*/ 722 h 1527"/>
                <a:gd name="T26" fmla="*/ 2346 w 3393"/>
                <a:gd name="T27" fmla="*/ 722 h 1527"/>
                <a:gd name="T28" fmla="*/ 2447 w 3393"/>
                <a:gd name="T29" fmla="*/ 692 h 1527"/>
                <a:gd name="T30" fmla="*/ 2752 w 3393"/>
                <a:gd name="T31" fmla="*/ 712 h 1527"/>
                <a:gd name="T32" fmla="*/ 3088 w 3393"/>
                <a:gd name="T33" fmla="*/ 875 h 1527"/>
                <a:gd name="T34" fmla="*/ 3180 w 3393"/>
                <a:gd name="T35" fmla="*/ 915 h 1527"/>
                <a:gd name="T36" fmla="*/ 3332 w 3393"/>
                <a:gd name="T37" fmla="*/ 1027 h 1527"/>
                <a:gd name="T38" fmla="*/ 3383 w 3393"/>
                <a:gd name="T39" fmla="*/ 1098 h 1527"/>
                <a:gd name="T40" fmla="*/ 3383 w 3393"/>
                <a:gd name="T41" fmla="*/ 1159 h 1527"/>
                <a:gd name="T42" fmla="*/ 3291 w 3393"/>
                <a:gd name="T43" fmla="*/ 1200 h 1527"/>
                <a:gd name="T44" fmla="*/ 3027 w 3393"/>
                <a:gd name="T45" fmla="*/ 1241 h 1527"/>
                <a:gd name="T46" fmla="*/ 2702 w 3393"/>
                <a:gd name="T47" fmla="*/ 1233 h 1527"/>
                <a:gd name="T48" fmla="*/ 2366 w 3393"/>
                <a:gd name="T49" fmla="*/ 1098 h 1527"/>
                <a:gd name="T50" fmla="*/ 2163 w 3393"/>
                <a:gd name="T51" fmla="*/ 1169 h 1527"/>
                <a:gd name="T52" fmla="*/ 2010 w 3393"/>
                <a:gd name="T53" fmla="*/ 1281 h 1527"/>
                <a:gd name="T54" fmla="*/ 1715 w 3393"/>
                <a:gd name="T55" fmla="*/ 1413 h 1527"/>
                <a:gd name="T56" fmla="*/ 1470 w 3393"/>
                <a:gd name="T57" fmla="*/ 1527 h 1527"/>
                <a:gd name="T58" fmla="*/ 1393 w 3393"/>
                <a:gd name="T59" fmla="*/ 1418 h 1527"/>
                <a:gd name="T60" fmla="*/ 1298 w 3393"/>
                <a:gd name="T61" fmla="*/ 1129 h 1527"/>
                <a:gd name="T62" fmla="*/ 1278 w 3393"/>
                <a:gd name="T63" fmla="*/ 1007 h 1527"/>
                <a:gd name="T64" fmla="*/ 1013 w 3393"/>
                <a:gd name="T65" fmla="*/ 905 h 1527"/>
                <a:gd name="T66" fmla="*/ 810 w 3393"/>
                <a:gd name="T67" fmla="*/ 936 h 1527"/>
                <a:gd name="T68" fmla="*/ 586 w 3393"/>
                <a:gd name="T69" fmla="*/ 1007 h 1527"/>
                <a:gd name="T70" fmla="*/ 444 w 3393"/>
                <a:gd name="T71" fmla="*/ 997 h 1527"/>
                <a:gd name="T72" fmla="*/ 271 w 3393"/>
                <a:gd name="T73" fmla="*/ 753 h 1527"/>
                <a:gd name="T74" fmla="*/ 128 w 3393"/>
                <a:gd name="T75" fmla="*/ 559 h 1527"/>
                <a:gd name="T76" fmla="*/ 78 w 3393"/>
                <a:gd name="T77" fmla="*/ 437 h 1527"/>
                <a:gd name="T78" fmla="*/ 47 w 3393"/>
                <a:gd name="T79" fmla="*/ 315 h 1527"/>
                <a:gd name="T80" fmla="*/ 250 w 3393"/>
                <a:gd name="T81" fmla="*/ 264 h 1527"/>
                <a:gd name="T82" fmla="*/ 332 w 3393"/>
                <a:gd name="T83" fmla="*/ 224 h 1527"/>
                <a:gd name="T84" fmla="*/ 576 w 3393"/>
                <a:gd name="T85" fmla="*/ 102 h 1527"/>
                <a:gd name="T86" fmla="*/ 657 w 3393"/>
                <a:gd name="T87" fmla="*/ 61 h 1527"/>
                <a:gd name="T88" fmla="*/ 739 w 3393"/>
                <a:gd name="T89" fmla="*/ 41 h 152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393"/>
                <a:gd name="T136" fmla="*/ 0 h 1527"/>
                <a:gd name="T137" fmla="*/ 3393 w 3393"/>
                <a:gd name="T138" fmla="*/ 1527 h 1527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393" h="1527">
                  <a:moveTo>
                    <a:pt x="678" y="0"/>
                  </a:moveTo>
                  <a:cubicBezTo>
                    <a:pt x="685" y="10"/>
                    <a:pt x="688" y="23"/>
                    <a:pt x="698" y="31"/>
                  </a:cubicBezTo>
                  <a:cubicBezTo>
                    <a:pt x="706" y="38"/>
                    <a:pt x="719" y="36"/>
                    <a:pt x="728" y="41"/>
                  </a:cubicBezTo>
                  <a:cubicBezTo>
                    <a:pt x="758" y="59"/>
                    <a:pt x="775" y="80"/>
                    <a:pt x="810" y="92"/>
                  </a:cubicBezTo>
                  <a:cubicBezTo>
                    <a:pt x="847" y="88"/>
                    <a:pt x="885" y="78"/>
                    <a:pt x="922" y="81"/>
                  </a:cubicBezTo>
                  <a:cubicBezTo>
                    <a:pt x="932" y="82"/>
                    <a:pt x="933" y="98"/>
                    <a:pt x="942" y="102"/>
                  </a:cubicBezTo>
                  <a:cubicBezTo>
                    <a:pt x="961" y="112"/>
                    <a:pt x="1003" y="122"/>
                    <a:pt x="1003" y="122"/>
                  </a:cubicBezTo>
                  <a:cubicBezTo>
                    <a:pt x="1022" y="181"/>
                    <a:pt x="997" y="135"/>
                    <a:pt x="1074" y="163"/>
                  </a:cubicBezTo>
                  <a:cubicBezTo>
                    <a:pt x="1088" y="168"/>
                    <a:pt x="1123" y="222"/>
                    <a:pt x="1125" y="224"/>
                  </a:cubicBezTo>
                  <a:cubicBezTo>
                    <a:pt x="1135" y="286"/>
                    <a:pt x="1133" y="325"/>
                    <a:pt x="1196" y="346"/>
                  </a:cubicBezTo>
                  <a:cubicBezTo>
                    <a:pt x="1200" y="357"/>
                    <a:pt x="1207" y="401"/>
                    <a:pt x="1237" y="386"/>
                  </a:cubicBezTo>
                  <a:cubicBezTo>
                    <a:pt x="1246" y="381"/>
                    <a:pt x="1238" y="361"/>
                    <a:pt x="1247" y="356"/>
                  </a:cubicBezTo>
                  <a:cubicBezTo>
                    <a:pt x="1268" y="345"/>
                    <a:pt x="1318" y="346"/>
                    <a:pt x="1318" y="346"/>
                  </a:cubicBezTo>
                  <a:cubicBezTo>
                    <a:pt x="1328" y="325"/>
                    <a:pt x="1333" y="302"/>
                    <a:pt x="1347" y="284"/>
                  </a:cubicBezTo>
                  <a:cubicBezTo>
                    <a:pt x="1378" y="243"/>
                    <a:pt x="1433" y="273"/>
                    <a:pt x="1471" y="285"/>
                  </a:cubicBezTo>
                  <a:cubicBezTo>
                    <a:pt x="1498" y="366"/>
                    <a:pt x="1457" y="270"/>
                    <a:pt x="1512" y="325"/>
                  </a:cubicBezTo>
                  <a:cubicBezTo>
                    <a:pt x="1548" y="361"/>
                    <a:pt x="1491" y="354"/>
                    <a:pt x="1542" y="386"/>
                  </a:cubicBezTo>
                  <a:cubicBezTo>
                    <a:pt x="1550" y="391"/>
                    <a:pt x="1649" y="432"/>
                    <a:pt x="1664" y="437"/>
                  </a:cubicBezTo>
                  <a:cubicBezTo>
                    <a:pt x="1692" y="478"/>
                    <a:pt x="1709" y="476"/>
                    <a:pt x="1756" y="488"/>
                  </a:cubicBezTo>
                  <a:cubicBezTo>
                    <a:pt x="1759" y="502"/>
                    <a:pt x="1758" y="517"/>
                    <a:pt x="1766" y="529"/>
                  </a:cubicBezTo>
                  <a:cubicBezTo>
                    <a:pt x="1773" y="539"/>
                    <a:pt x="1787" y="542"/>
                    <a:pt x="1796" y="549"/>
                  </a:cubicBezTo>
                  <a:cubicBezTo>
                    <a:pt x="1844" y="587"/>
                    <a:pt x="1817" y="586"/>
                    <a:pt x="1888" y="600"/>
                  </a:cubicBezTo>
                  <a:cubicBezTo>
                    <a:pt x="1895" y="610"/>
                    <a:pt x="1896" y="627"/>
                    <a:pt x="1908" y="631"/>
                  </a:cubicBezTo>
                  <a:cubicBezTo>
                    <a:pt x="1926" y="639"/>
                    <a:pt x="1963" y="626"/>
                    <a:pt x="1990" y="631"/>
                  </a:cubicBezTo>
                  <a:cubicBezTo>
                    <a:pt x="2017" y="636"/>
                    <a:pt x="2042" y="646"/>
                    <a:pt x="2071" y="661"/>
                  </a:cubicBezTo>
                  <a:cubicBezTo>
                    <a:pt x="2097" y="701"/>
                    <a:pt x="2115" y="713"/>
                    <a:pt x="2163" y="722"/>
                  </a:cubicBezTo>
                  <a:cubicBezTo>
                    <a:pt x="2204" y="729"/>
                    <a:pt x="2285" y="742"/>
                    <a:pt x="2285" y="742"/>
                  </a:cubicBezTo>
                  <a:cubicBezTo>
                    <a:pt x="2305" y="735"/>
                    <a:pt x="2325" y="727"/>
                    <a:pt x="2346" y="722"/>
                  </a:cubicBezTo>
                  <a:cubicBezTo>
                    <a:pt x="2359" y="719"/>
                    <a:pt x="2373" y="716"/>
                    <a:pt x="2386" y="712"/>
                  </a:cubicBezTo>
                  <a:cubicBezTo>
                    <a:pt x="2407" y="706"/>
                    <a:pt x="2447" y="692"/>
                    <a:pt x="2447" y="692"/>
                  </a:cubicBezTo>
                  <a:cubicBezTo>
                    <a:pt x="2472" y="690"/>
                    <a:pt x="2486" y="663"/>
                    <a:pt x="2539" y="671"/>
                  </a:cubicBezTo>
                  <a:cubicBezTo>
                    <a:pt x="2590" y="674"/>
                    <a:pt x="2689" y="688"/>
                    <a:pt x="2752" y="712"/>
                  </a:cubicBezTo>
                  <a:cubicBezTo>
                    <a:pt x="2792" y="754"/>
                    <a:pt x="2862" y="795"/>
                    <a:pt x="2915" y="814"/>
                  </a:cubicBezTo>
                  <a:cubicBezTo>
                    <a:pt x="2957" y="854"/>
                    <a:pt x="3031" y="860"/>
                    <a:pt x="3088" y="875"/>
                  </a:cubicBezTo>
                  <a:cubicBezTo>
                    <a:pt x="3098" y="882"/>
                    <a:pt x="3108" y="890"/>
                    <a:pt x="3119" y="895"/>
                  </a:cubicBezTo>
                  <a:cubicBezTo>
                    <a:pt x="3139" y="904"/>
                    <a:pt x="3180" y="915"/>
                    <a:pt x="3180" y="915"/>
                  </a:cubicBezTo>
                  <a:cubicBezTo>
                    <a:pt x="3220" y="957"/>
                    <a:pt x="3271" y="971"/>
                    <a:pt x="3322" y="997"/>
                  </a:cubicBezTo>
                  <a:cubicBezTo>
                    <a:pt x="3325" y="1007"/>
                    <a:pt x="3324" y="1020"/>
                    <a:pt x="3332" y="1027"/>
                  </a:cubicBezTo>
                  <a:cubicBezTo>
                    <a:pt x="3340" y="1035"/>
                    <a:pt x="3357" y="1028"/>
                    <a:pt x="3363" y="1037"/>
                  </a:cubicBezTo>
                  <a:cubicBezTo>
                    <a:pt x="3375" y="1054"/>
                    <a:pt x="3376" y="1078"/>
                    <a:pt x="3383" y="1098"/>
                  </a:cubicBezTo>
                  <a:cubicBezTo>
                    <a:pt x="3386" y="1108"/>
                    <a:pt x="3393" y="1129"/>
                    <a:pt x="3393" y="1129"/>
                  </a:cubicBezTo>
                  <a:cubicBezTo>
                    <a:pt x="3390" y="1139"/>
                    <a:pt x="3392" y="1153"/>
                    <a:pt x="3383" y="1159"/>
                  </a:cubicBezTo>
                  <a:cubicBezTo>
                    <a:pt x="3366" y="1172"/>
                    <a:pt x="3342" y="1173"/>
                    <a:pt x="3322" y="1180"/>
                  </a:cubicBezTo>
                  <a:cubicBezTo>
                    <a:pt x="3310" y="1184"/>
                    <a:pt x="3303" y="1197"/>
                    <a:pt x="3291" y="1200"/>
                  </a:cubicBezTo>
                  <a:cubicBezTo>
                    <a:pt x="3258" y="1207"/>
                    <a:pt x="3224" y="1207"/>
                    <a:pt x="3190" y="1210"/>
                  </a:cubicBezTo>
                  <a:cubicBezTo>
                    <a:pt x="3136" y="1223"/>
                    <a:pt x="3081" y="1227"/>
                    <a:pt x="3027" y="1241"/>
                  </a:cubicBezTo>
                  <a:cubicBezTo>
                    <a:pt x="2963" y="1236"/>
                    <a:pt x="2877" y="1239"/>
                    <a:pt x="2813" y="1210"/>
                  </a:cubicBezTo>
                  <a:cubicBezTo>
                    <a:pt x="2772" y="1192"/>
                    <a:pt x="2742" y="1253"/>
                    <a:pt x="2702" y="1233"/>
                  </a:cubicBezTo>
                  <a:cubicBezTo>
                    <a:pt x="2675" y="1220"/>
                    <a:pt x="2626" y="1203"/>
                    <a:pt x="2604" y="1200"/>
                  </a:cubicBezTo>
                  <a:cubicBezTo>
                    <a:pt x="2485" y="1161"/>
                    <a:pt x="2570" y="1087"/>
                    <a:pt x="2366" y="1098"/>
                  </a:cubicBezTo>
                  <a:cubicBezTo>
                    <a:pt x="2363" y="1112"/>
                    <a:pt x="2367" y="1130"/>
                    <a:pt x="2356" y="1139"/>
                  </a:cubicBezTo>
                  <a:cubicBezTo>
                    <a:pt x="2323" y="1167"/>
                    <a:pt x="2172" y="1168"/>
                    <a:pt x="2163" y="1169"/>
                  </a:cubicBezTo>
                  <a:cubicBezTo>
                    <a:pt x="2144" y="1221"/>
                    <a:pt x="2165" y="1183"/>
                    <a:pt x="2122" y="1220"/>
                  </a:cubicBezTo>
                  <a:cubicBezTo>
                    <a:pt x="2064" y="1270"/>
                    <a:pt x="2088" y="1262"/>
                    <a:pt x="2010" y="1281"/>
                  </a:cubicBezTo>
                  <a:cubicBezTo>
                    <a:pt x="1991" y="1340"/>
                    <a:pt x="1951" y="1324"/>
                    <a:pt x="1888" y="1332"/>
                  </a:cubicBezTo>
                  <a:cubicBezTo>
                    <a:pt x="1864" y="1405"/>
                    <a:pt x="1782" y="1404"/>
                    <a:pt x="1715" y="1413"/>
                  </a:cubicBezTo>
                  <a:cubicBezTo>
                    <a:pt x="1662" y="1432"/>
                    <a:pt x="1708" y="1422"/>
                    <a:pt x="1644" y="1413"/>
                  </a:cubicBezTo>
                  <a:cubicBezTo>
                    <a:pt x="1587" y="1405"/>
                    <a:pt x="1470" y="1527"/>
                    <a:pt x="1470" y="1527"/>
                  </a:cubicBezTo>
                  <a:cubicBezTo>
                    <a:pt x="1467" y="1517"/>
                    <a:pt x="1447" y="1450"/>
                    <a:pt x="1448" y="1440"/>
                  </a:cubicBezTo>
                  <a:cubicBezTo>
                    <a:pt x="1450" y="1419"/>
                    <a:pt x="1393" y="1418"/>
                    <a:pt x="1393" y="1418"/>
                  </a:cubicBezTo>
                  <a:cubicBezTo>
                    <a:pt x="1374" y="1359"/>
                    <a:pt x="1453" y="1242"/>
                    <a:pt x="1390" y="1220"/>
                  </a:cubicBezTo>
                  <a:cubicBezTo>
                    <a:pt x="1368" y="1160"/>
                    <a:pt x="1334" y="1183"/>
                    <a:pt x="1298" y="1129"/>
                  </a:cubicBezTo>
                  <a:cubicBezTo>
                    <a:pt x="1306" y="1098"/>
                    <a:pt x="1332" y="1048"/>
                    <a:pt x="1308" y="1017"/>
                  </a:cubicBezTo>
                  <a:cubicBezTo>
                    <a:pt x="1301" y="1009"/>
                    <a:pt x="1288" y="1010"/>
                    <a:pt x="1278" y="1007"/>
                  </a:cubicBezTo>
                  <a:cubicBezTo>
                    <a:pt x="1155" y="969"/>
                    <a:pt x="1212" y="1061"/>
                    <a:pt x="1099" y="1047"/>
                  </a:cubicBezTo>
                  <a:cubicBezTo>
                    <a:pt x="1082" y="1001"/>
                    <a:pt x="1058" y="927"/>
                    <a:pt x="1013" y="905"/>
                  </a:cubicBezTo>
                  <a:cubicBezTo>
                    <a:pt x="952" y="908"/>
                    <a:pt x="890" y="906"/>
                    <a:pt x="830" y="915"/>
                  </a:cubicBezTo>
                  <a:cubicBezTo>
                    <a:pt x="820" y="916"/>
                    <a:pt x="818" y="931"/>
                    <a:pt x="810" y="936"/>
                  </a:cubicBezTo>
                  <a:cubicBezTo>
                    <a:pt x="787" y="950"/>
                    <a:pt x="706" y="955"/>
                    <a:pt x="698" y="956"/>
                  </a:cubicBezTo>
                  <a:cubicBezTo>
                    <a:pt x="662" y="965"/>
                    <a:pt x="616" y="997"/>
                    <a:pt x="586" y="1007"/>
                  </a:cubicBezTo>
                  <a:cubicBezTo>
                    <a:pt x="556" y="1017"/>
                    <a:pt x="539" y="1019"/>
                    <a:pt x="515" y="1017"/>
                  </a:cubicBezTo>
                  <a:cubicBezTo>
                    <a:pt x="515" y="1017"/>
                    <a:pt x="449" y="1002"/>
                    <a:pt x="444" y="997"/>
                  </a:cubicBezTo>
                  <a:cubicBezTo>
                    <a:pt x="431" y="983"/>
                    <a:pt x="429" y="942"/>
                    <a:pt x="403" y="915"/>
                  </a:cubicBezTo>
                  <a:cubicBezTo>
                    <a:pt x="374" y="874"/>
                    <a:pt x="313" y="802"/>
                    <a:pt x="271" y="753"/>
                  </a:cubicBezTo>
                  <a:cubicBezTo>
                    <a:pt x="193" y="725"/>
                    <a:pt x="192" y="686"/>
                    <a:pt x="149" y="620"/>
                  </a:cubicBezTo>
                  <a:cubicBezTo>
                    <a:pt x="137" y="602"/>
                    <a:pt x="128" y="559"/>
                    <a:pt x="128" y="559"/>
                  </a:cubicBezTo>
                  <a:cubicBezTo>
                    <a:pt x="125" y="532"/>
                    <a:pt x="128" y="503"/>
                    <a:pt x="118" y="478"/>
                  </a:cubicBezTo>
                  <a:cubicBezTo>
                    <a:pt x="111" y="460"/>
                    <a:pt x="89" y="452"/>
                    <a:pt x="78" y="437"/>
                  </a:cubicBezTo>
                  <a:cubicBezTo>
                    <a:pt x="0" y="333"/>
                    <a:pt x="101" y="444"/>
                    <a:pt x="37" y="376"/>
                  </a:cubicBezTo>
                  <a:cubicBezTo>
                    <a:pt x="40" y="356"/>
                    <a:pt x="33" y="330"/>
                    <a:pt x="47" y="315"/>
                  </a:cubicBezTo>
                  <a:cubicBezTo>
                    <a:pt x="61" y="299"/>
                    <a:pt x="88" y="302"/>
                    <a:pt x="108" y="295"/>
                  </a:cubicBezTo>
                  <a:cubicBezTo>
                    <a:pt x="161" y="278"/>
                    <a:pt x="191" y="272"/>
                    <a:pt x="250" y="264"/>
                  </a:cubicBezTo>
                  <a:cubicBezTo>
                    <a:pt x="257" y="257"/>
                    <a:pt x="262" y="248"/>
                    <a:pt x="271" y="244"/>
                  </a:cubicBezTo>
                  <a:cubicBezTo>
                    <a:pt x="290" y="235"/>
                    <a:pt x="332" y="224"/>
                    <a:pt x="332" y="224"/>
                  </a:cubicBezTo>
                  <a:cubicBezTo>
                    <a:pt x="381" y="205"/>
                    <a:pt x="525" y="152"/>
                    <a:pt x="566" y="132"/>
                  </a:cubicBezTo>
                  <a:cubicBezTo>
                    <a:pt x="571" y="123"/>
                    <a:pt x="569" y="109"/>
                    <a:pt x="576" y="102"/>
                  </a:cubicBezTo>
                  <a:cubicBezTo>
                    <a:pt x="583" y="95"/>
                    <a:pt x="596" y="95"/>
                    <a:pt x="606" y="92"/>
                  </a:cubicBezTo>
                  <a:cubicBezTo>
                    <a:pt x="657" y="41"/>
                    <a:pt x="593" y="99"/>
                    <a:pt x="657" y="61"/>
                  </a:cubicBezTo>
                  <a:cubicBezTo>
                    <a:pt x="727" y="20"/>
                    <a:pt x="624" y="59"/>
                    <a:pt x="708" y="31"/>
                  </a:cubicBezTo>
                  <a:cubicBezTo>
                    <a:pt x="718" y="34"/>
                    <a:pt x="729" y="36"/>
                    <a:pt x="739" y="41"/>
                  </a:cubicBezTo>
                  <a:cubicBezTo>
                    <a:pt x="750" y="46"/>
                    <a:pt x="769" y="61"/>
                    <a:pt x="769" y="61"/>
                  </a:cubicBezTo>
                </a:path>
              </a:pathLst>
            </a:custGeom>
            <a:solidFill>
              <a:schemeClr val="tx2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8707" name="Freeform 15"/>
            <p:cNvSpPr/>
            <p:nvPr/>
          </p:nvSpPr>
          <p:spPr bwMode="auto">
            <a:xfrm>
              <a:off x="-1462" y="908"/>
              <a:ext cx="1712" cy="1568"/>
            </a:xfrm>
            <a:custGeom>
              <a:avLst/>
              <a:gdLst>
                <a:gd name="T0" fmla="*/ 1407 w 1712"/>
                <a:gd name="T1" fmla="*/ 0 h 1568"/>
                <a:gd name="T2" fmla="*/ 1366 w 1712"/>
                <a:gd name="T3" fmla="*/ 91 h 1568"/>
                <a:gd name="T4" fmla="*/ 1326 w 1712"/>
                <a:gd name="T5" fmla="*/ 142 h 1568"/>
                <a:gd name="T6" fmla="*/ 1305 w 1712"/>
                <a:gd name="T7" fmla="*/ 173 h 1568"/>
                <a:gd name="T8" fmla="*/ 1224 w 1712"/>
                <a:gd name="T9" fmla="*/ 223 h 1568"/>
                <a:gd name="T10" fmla="*/ 1092 w 1712"/>
                <a:gd name="T11" fmla="*/ 264 h 1568"/>
                <a:gd name="T12" fmla="*/ 742 w 1712"/>
                <a:gd name="T13" fmla="*/ 161 h 1568"/>
                <a:gd name="T14" fmla="*/ 698 w 1712"/>
                <a:gd name="T15" fmla="*/ 227 h 1568"/>
                <a:gd name="T16" fmla="*/ 589 w 1712"/>
                <a:gd name="T17" fmla="*/ 281 h 1568"/>
                <a:gd name="T18" fmla="*/ 524 w 1712"/>
                <a:gd name="T19" fmla="*/ 412 h 1568"/>
                <a:gd name="T20" fmla="*/ 557 w 1712"/>
                <a:gd name="T21" fmla="*/ 347 h 1568"/>
                <a:gd name="T22" fmla="*/ 480 w 1712"/>
                <a:gd name="T23" fmla="*/ 477 h 1568"/>
                <a:gd name="T24" fmla="*/ 426 w 1712"/>
                <a:gd name="T25" fmla="*/ 652 h 1568"/>
                <a:gd name="T26" fmla="*/ 426 w 1712"/>
                <a:gd name="T27" fmla="*/ 608 h 1568"/>
                <a:gd name="T28" fmla="*/ 426 w 1712"/>
                <a:gd name="T29" fmla="*/ 761 h 1568"/>
                <a:gd name="T30" fmla="*/ 360 w 1712"/>
                <a:gd name="T31" fmla="*/ 772 h 1568"/>
                <a:gd name="T32" fmla="*/ 306 w 1712"/>
                <a:gd name="T33" fmla="*/ 837 h 1568"/>
                <a:gd name="T34" fmla="*/ 109 w 1712"/>
                <a:gd name="T35" fmla="*/ 957 h 1568"/>
                <a:gd name="T36" fmla="*/ 278 w 1712"/>
                <a:gd name="T37" fmla="*/ 1037 h 1568"/>
                <a:gd name="T38" fmla="*/ 0 w 1712"/>
                <a:gd name="T39" fmla="*/ 1132 h 1568"/>
                <a:gd name="T40" fmla="*/ 288 w 1712"/>
                <a:gd name="T41" fmla="*/ 1240 h 1568"/>
                <a:gd name="T42" fmla="*/ 329 w 1712"/>
                <a:gd name="T43" fmla="*/ 1291 h 1568"/>
                <a:gd name="T44" fmla="*/ 339 w 1712"/>
                <a:gd name="T45" fmla="*/ 1322 h 1568"/>
                <a:gd name="T46" fmla="*/ 370 w 1712"/>
                <a:gd name="T47" fmla="*/ 1332 h 1568"/>
                <a:gd name="T48" fmla="*/ 431 w 1712"/>
                <a:gd name="T49" fmla="*/ 1403 h 1568"/>
                <a:gd name="T50" fmla="*/ 445 w 1712"/>
                <a:gd name="T51" fmla="*/ 1482 h 1568"/>
                <a:gd name="T52" fmla="*/ 495 w 1712"/>
                <a:gd name="T53" fmla="*/ 1522 h 1568"/>
                <a:gd name="T54" fmla="*/ 685 w 1712"/>
                <a:gd name="T55" fmla="*/ 1535 h 1568"/>
                <a:gd name="T56" fmla="*/ 858 w 1712"/>
                <a:gd name="T57" fmla="*/ 1525 h 1568"/>
                <a:gd name="T58" fmla="*/ 949 w 1712"/>
                <a:gd name="T59" fmla="*/ 1505 h 1568"/>
                <a:gd name="T60" fmla="*/ 1031 w 1712"/>
                <a:gd name="T61" fmla="*/ 1484 h 1568"/>
                <a:gd name="T62" fmla="*/ 1132 w 1712"/>
                <a:gd name="T63" fmla="*/ 1454 h 1568"/>
                <a:gd name="T64" fmla="*/ 1183 w 1712"/>
                <a:gd name="T65" fmla="*/ 1423 h 1568"/>
                <a:gd name="T66" fmla="*/ 1346 w 1712"/>
                <a:gd name="T67" fmla="*/ 1403 h 1568"/>
                <a:gd name="T68" fmla="*/ 1427 w 1712"/>
                <a:gd name="T69" fmla="*/ 1383 h 1568"/>
                <a:gd name="T70" fmla="*/ 1458 w 1712"/>
                <a:gd name="T71" fmla="*/ 1352 h 1568"/>
                <a:gd name="T72" fmla="*/ 1539 w 1712"/>
                <a:gd name="T73" fmla="*/ 1311 h 1568"/>
                <a:gd name="T74" fmla="*/ 1661 w 1712"/>
                <a:gd name="T75" fmla="*/ 1210 h 1568"/>
                <a:gd name="T76" fmla="*/ 1692 w 1712"/>
                <a:gd name="T77" fmla="*/ 1108 h 1568"/>
                <a:gd name="T78" fmla="*/ 1712 w 1712"/>
                <a:gd name="T79" fmla="*/ 1047 h 1568"/>
                <a:gd name="T80" fmla="*/ 1651 w 1712"/>
                <a:gd name="T81" fmla="*/ 844 h 1568"/>
                <a:gd name="T82" fmla="*/ 1570 w 1712"/>
                <a:gd name="T83" fmla="*/ 783 h 1568"/>
                <a:gd name="T84" fmla="*/ 1529 w 1712"/>
                <a:gd name="T85" fmla="*/ 651 h 1568"/>
                <a:gd name="T86" fmla="*/ 1448 w 1712"/>
                <a:gd name="T87" fmla="*/ 549 h 1568"/>
                <a:gd name="T88" fmla="*/ 1407 w 1712"/>
                <a:gd name="T89" fmla="*/ 508 h 1568"/>
                <a:gd name="T90" fmla="*/ 1336 w 1712"/>
                <a:gd name="T91" fmla="*/ 498 h 1568"/>
                <a:gd name="T92" fmla="*/ 1346 w 1712"/>
                <a:gd name="T93" fmla="*/ 356 h 1568"/>
                <a:gd name="T94" fmla="*/ 1387 w 1712"/>
                <a:gd name="T95" fmla="*/ 315 h 1568"/>
                <a:gd name="T96" fmla="*/ 1448 w 1712"/>
                <a:gd name="T97" fmla="*/ 254 h 1568"/>
                <a:gd name="T98" fmla="*/ 1478 w 1712"/>
                <a:gd name="T99" fmla="*/ 193 h 1568"/>
                <a:gd name="T100" fmla="*/ 1448 w 1712"/>
                <a:gd name="T101" fmla="*/ 51 h 1568"/>
                <a:gd name="T102" fmla="*/ 1407 w 1712"/>
                <a:gd name="T103" fmla="*/ 0 h 156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712"/>
                <a:gd name="T157" fmla="*/ 0 h 1568"/>
                <a:gd name="T158" fmla="*/ 1712 w 1712"/>
                <a:gd name="T159" fmla="*/ 1568 h 156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712" h="1568">
                  <a:moveTo>
                    <a:pt x="1407" y="0"/>
                  </a:moveTo>
                  <a:cubicBezTo>
                    <a:pt x="1397" y="39"/>
                    <a:pt x="1395" y="63"/>
                    <a:pt x="1366" y="91"/>
                  </a:cubicBezTo>
                  <a:cubicBezTo>
                    <a:pt x="1347" y="151"/>
                    <a:pt x="1371" y="97"/>
                    <a:pt x="1326" y="142"/>
                  </a:cubicBezTo>
                  <a:cubicBezTo>
                    <a:pt x="1317" y="151"/>
                    <a:pt x="1314" y="164"/>
                    <a:pt x="1305" y="173"/>
                  </a:cubicBezTo>
                  <a:cubicBezTo>
                    <a:pt x="1283" y="195"/>
                    <a:pt x="1253" y="213"/>
                    <a:pt x="1224" y="223"/>
                  </a:cubicBezTo>
                  <a:cubicBezTo>
                    <a:pt x="1186" y="263"/>
                    <a:pt x="1149" y="257"/>
                    <a:pt x="1092" y="264"/>
                  </a:cubicBezTo>
                  <a:cubicBezTo>
                    <a:pt x="1018" y="288"/>
                    <a:pt x="823" y="150"/>
                    <a:pt x="742" y="161"/>
                  </a:cubicBezTo>
                  <a:cubicBezTo>
                    <a:pt x="701" y="166"/>
                    <a:pt x="698" y="227"/>
                    <a:pt x="698" y="227"/>
                  </a:cubicBezTo>
                  <a:cubicBezTo>
                    <a:pt x="695" y="237"/>
                    <a:pt x="591" y="270"/>
                    <a:pt x="589" y="281"/>
                  </a:cubicBezTo>
                  <a:cubicBezTo>
                    <a:pt x="584" y="314"/>
                    <a:pt x="532" y="379"/>
                    <a:pt x="524" y="412"/>
                  </a:cubicBezTo>
                  <a:cubicBezTo>
                    <a:pt x="522" y="422"/>
                    <a:pt x="563" y="339"/>
                    <a:pt x="557" y="347"/>
                  </a:cubicBezTo>
                  <a:cubicBezTo>
                    <a:pt x="504" y="426"/>
                    <a:pt x="529" y="426"/>
                    <a:pt x="480" y="477"/>
                  </a:cubicBezTo>
                  <a:cubicBezTo>
                    <a:pt x="464" y="522"/>
                    <a:pt x="458" y="619"/>
                    <a:pt x="426" y="652"/>
                  </a:cubicBezTo>
                  <a:cubicBezTo>
                    <a:pt x="397" y="739"/>
                    <a:pt x="469" y="537"/>
                    <a:pt x="426" y="608"/>
                  </a:cubicBezTo>
                  <a:cubicBezTo>
                    <a:pt x="392" y="664"/>
                    <a:pt x="488" y="720"/>
                    <a:pt x="426" y="761"/>
                  </a:cubicBezTo>
                  <a:cubicBezTo>
                    <a:pt x="411" y="809"/>
                    <a:pt x="407" y="755"/>
                    <a:pt x="360" y="772"/>
                  </a:cubicBezTo>
                  <a:cubicBezTo>
                    <a:pt x="328" y="869"/>
                    <a:pt x="366" y="748"/>
                    <a:pt x="306" y="837"/>
                  </a:cubicBezTo>
                  <a:cubicBezTo>
                    <a:pt x="292" y="858"/>
                    <a:pt x="120" y="935"/>
                    <a:pt x="109" y="957"/>
                  </a:cubicBezTo>
                  <a:cubicBezTo>
                    <a:pt x="85" y="1005"/>
                    <a:pt x="323" y="1017"/>
                    <a:pt x="278" y="1037"/>
                  </a:cubicBezTo>
                  <a:cubicBezTo>
                    <a:pt x="263" y="1082"/>
                    <a:pt x="15" y="1087"/>
                    <a:pt x="0" y="1132"/>
                  </a:cubicBezTo>
                  <a:cubicBezTo>
                    <a:pt x="9" y="1214"/>
                    <a:pt x="220" y="1217"/>
                    <a:pt x="288" y="1240"/>
                  </a:cubicBezTo>
                  <a:cubicBezTo>
                    <a:pt x="300" y="1258"/>
                    <a:pt x="318" y="1272"/>
                    <a:pt x="329" y="1291"/>
                  </a:cubicBezTo>
                  <a:cubicBezTo>
                    <a:pt x="335" y="1300"/>
                    <a:pt x="331" y="1314"/>
                    <a:pt x="339" y="1322"/>
                  </a:cubicBezTo>
                  <a:cubicBezTo>
                    <a:pt x="347" y="1330"/>
                    <a:pt x="360" y="1329"/>
                    <a:pt x="370" y="1332"/>
                  </a:cubicBezTo>
                  <a:cubicBezTo>
                    <a:pt x="385" y="1378"/>
                    <a:pt x="404" y="1369"/>
                    <a:pt x="431" y="1403"/>
                  </a:cubicBezTo>
                  <a:cubicBezTo>
                    <a:pt x="445" y="1421"/>
                    <a:pt x="431" y="1464"/>
                    <a:pt x="445" y="1482"/>
                  </a:cubicBezTo>
                  <a:cubicBezTo>
                    <a:pt x="462" y="1503"/>
                    <a:pt x="470" y="1514"/>
                    <a:pt x="495" y="1522"/>
                  </a:cubicBezTo>
                  <a:cubicBezTo>
                    <a:pt x="543" y="1568"/>
                    <a:pt x="612" y="1540"/>
                    <a:pt x="685" y="1535"/>
                  </a:cubicBezTo>
                  <a:cubicBezTo>
                    <a:pt x="743" y="1531"/>
                    <a:pt x="800" y="1528"/>
                    <a:pt x="858" y="1525"/>
                  </a:cubicBezTo>
                  <a:cubicBezTo>
                    <a:pt x="924" y="1503"/>
                    <a:pt x="845" y="1527"/>
                    <a:pt x="949" y="1505"/>
                  </a:cubicBezTo>
                  <a:cubicBezTo>
                    <a:pt x="977" y="1499"/>
                    <a:pt x="1031" y="1484"/>
                    <a:pt x="1031" y="1484"/>
                  </a:cubicBezTo>
                  <a:cubicBezTo>
                    <a:pt x="1104" y="1436"/>
                    <a:pt x="1004" y="1496"/>
                    <a:pt x="1132" y="1454"/>
                  </a:cubicBezTo>
                  <a:cubicBezTo>
                    <a:pt x="1225" y="1424"/>
                    <a:pt x="1073" y="1441"/>
                    <a:pt x="1183" y="1423"/>
                  </a:cubicBezTo>
                  <a:cubicBezTo>
                    <a:pt x="1237" y="1414"/>
                    <a:pt x="1346" y="1403"/>
                    <a:pt x="1346" y="1403"/>
                  </a:cubicBezTo>
                  <a:cubicBezTo>
                    <a:pt x="1372" y="1394"/>
                    <a:pt x="1402" y="1395"/>
                    <a:pt x="1427" y="1383"/>
                  </a:cubicBezTo>
                  <a:cubicBezTo>
                    <a:pt x="1440" y="1376"/>
                    <a:pt x="1446" y="1360"/>
                    <a:pt x="1458" y="1352"/>
                  </a:cubicBezTo>
                  <a:cubicBezTo>
                    <a:pt x="1483" y="1336"/>
                    <a:pt x="1517" y="1332"/>
                    <a:pt x="1539" y="1311"/>
                  </a:cubicBezTo>
                  <a:cubicBezTo>
                    <a:pt x="1577" y="1274"/>
                    <a:pt x="1619" y="1242"/>
                    <a:pt x="1661" y="1210"/>
                  </a:cubicBezTo>
                  <a:cubicBezTo>
                    <a:pt x="1672" y="1176"/>
                    <a:pt x="1682" y="1142"/>
                    <a:pt x="1692" y="1108"/>
                  </a:cubicBezTo>
                  <a:cubicBezTo>
                    <a:pt x="1698" y="1087"/>
                    <a:pt x="1712" y="1047"/>
                    <a:pt x="1712" y="1047"/>
                  </a:cubicBezTo>
                  <a:cubicBezTo>
                    <a:pt x="1703" y="973"/>
                    <a:pt x="1692" y="906"/>
                    <a:pt x="1651" y="844"/>
                  </a:cubicBezTo>
                  <a:cubicBezTo>
                    <a:pt x="1636" y="796"/>
                    <a:pt x="1615" y="806"/>
                    <a:pt x="1570" y="783"/>
                  </a:cubicBezTo>
                  <a:cubicBezTo>
                    <a:pt x="1561" y="732"/>
                    <a:pt x="1557" y="694"/>
                    <a:pt x="1529" y="651"/>
                  </a:cubicBezTo>
                  <a:cubicBezTo>
                    <a:pt x="1514" y="591"/>
                    <a:pt x="1494" y="585"/>
                    <a:pt x="1448" y="549"/>
                  </a:cubicBezTo>
                  <a:cubicBezTo>
                    <a:pt x="1433" y="537"/>
                    <a:pt x="1425" y="514"/>
                    <a:pt x="1407" y="508"/>
                  </a:cubicBezTo>
                  <a:cubicBezTo>
                    <a:pt x="1384" y="500"/>
                    <a:pt x="1360" y="501"/>
                    <a:pt x="1336" y="498"/>
                  </a:cubicBezTo>
                  <a:cubicBezTo>
                    <a:pt x="1339" y="451"/>
                    <a:pt x="1333" y="402"/>
                    <a:pt x="1346" y="356"/>
                  </a:cubicBezTo>
                  <a:cubicBezTo>
                    <a:pt x="1351" y="337"/>
                    <a:pt x="1387" y="315"/>
                    <a:pt x="1387" y="315"/>
                  </a:cubicBezTo>
                  <a:cubicBezTo>
                    <a:pt x="1405" y="260"/>
                    <a:pt x="1416" y="293"/>
                    <a:pt x="1448" y="254"/>
                  </a:cubicBezTo>
                  <a:cubicBezTo>
                    <a:pt x="1469" y="228"/>
                    <a:pt x="1468" y="223"/>
                    <a:pt x="1478" y="193"/>
                  </a:cubicBezTo>
                  <a:cubicBezTo>
                    <a:pt x="1478" y="193"/>
                    <a:pt x="1467" y="58"/>
                    <a:pt x="1448" y="51"/>
                  </a:cubicBezTo>
                  <a:cubicBezTo>
                    <a:pt x="1404" y="35"/>
                    <a:pt x="1420" y="51"/>
                    <a:pt x="1407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8708" name="Freeform 16"/>
            <p:cNvSpPr/>
            <p:nvPr/>
          </p:nvSpPr>
          <p:spPr bwMode="auto">
            <a:xfrm>
              <a:off x="-1770" y="234"/>
              <a:ext cx="1756" cy="864"/>
            </a:xfrm>
            <a:custGeom>
              <a:avLst/>
              <a:gdLst>
                <a:gd name="T0" fmla="*/ 30 w 1756"/>
                <a:gd name="T1" fmla="*/ 325 h 864"/>
                <a:gd name="T2" fmla="*/ 41 w 1756"/>
                <a:gd name="T3" fmla="*/ 274 h 864"/>
                <a:gd name="T4" fmla="*/ 61 w 1756"/>
                <a:gd name="T5" fmla="*/ 213 h 864"/>
                <a:gd name="T6" fmla="*/ 254 w 1756"/>
                <a:gd name="T7" fmla="*/ 132 h 864"/>
                <a:gd name="T8" fmla="*/ 651 w 1756"/>
                <a:gd name="T9" fmla="*/ 71 h 864"/>
                <a:gd name="T10" fmla="*/ 1058 w 1756"/>
                <a:gd name="T11" fmla="*/ 30 h 864"/>
                <a:gd name="T12" fmla="*/ 1292 w 1756"/>
                <a:gd name="T13" fmla="*/ 0 h 864"/>
                <a:gd name="T14" fmla="*/ 1546 w 1756"/>
                <a:gd name="T15" fmla="*/ 51 h 864"/>
                <a:gd name="T16" fmla="*/ 1678 w 1756"/>
                <a:gd name="T17" fmla="*/ 112 h 864"/>
                <a:gd name="T18" fmla="*/ 1719 w 1756"/>
                <a:gd name="T19" fmla="*/ 234 h 864"/>
                <a:gd name="T20" fmla="*/ 1658 w 1756"/>
                <a:gd name="T21" fmla="*/ 793 h 864"/>
                <a:gd name="T22" fmla="*/ 1597 w 1756"/>
                <a:gd name="T23" fmla="*/ 864 h 864"/>
                <a:gd name="T24" fmla="*/ 1536 w 1756"/>
                <a:gd name="T25" fmla="*/ 854 h 864"/>
                <a:gd name="T26" fmla="*/ 1526 w 1756"/>
                <a:gd name="T27" fmla="*/ 824 h 864"/>
                <a:gd name="T28" fmla="*/ 1505 w 1756"/>
                <a:gd name="T29" fmla="*/ 803 h 864"/>
                <a:gd name="T30" fmla="*/ 1444 w 1756"/>
                <a:gd name="T31" fmla="*/ 732 h 864"/>
                <a:gd name="T32" fmla="*/ 1383 w 1756"/>
                <a:gd name="T33" fmla="*/ 712 h 864"/>
                <a:gd name="T34" fmla="*/ 1353 w 1756"/>
                <a:gd name="T35" fmla="*/ 702 h 864"/>
                <a:gd name="T36" fmla="*/ 1292 w 1756"/>
                <a:gd name="T37" fmla="*/ 651 h 864"/>
                <a:gd name="T38" fmla="*/ 1159 w 1756"/>
                <a:gd name="T39" fmla="*/ 630 h 864"/>
                <a:gd name="T40" fmla="*/ 1098 w 1756"/>
                <a:gd name="T41" fmla="*/ 600 h 864"/>
                <a:gd name="T42" fmla="*/ 1047 w 1756"/>
                <a:gd name="T43" fmla="*/ 559 h 864"/>
                <a:gd name="T44" fmla="*/ 1017 w 1756"/>
                <a:gd name="T45" fmla="*/ 539 h 864"/>
                <a:gd name="T46" fmla="*/ 925 w 1756"/>
                <a:gd name="T47" fmla="*/ 519 h 864"/>
                <a:gd name="T48" fmla="*/ 915 w 1756"/>
                <a:gd name="T49" fmla="*/ 488 h 864"/>
                <a:gd name="T50" fmla="*/ 875 w 1756"/>
                <a:gd name="T51" fmla="*/ 478 h 864"/>
                <a:gd name="T52" fmla="*/ 722 w 1756"/>
                <a:gd name="T53" fmla="*/ 447 h 864"/>
                <a:gd name="T54" fmla="*/ 468 w 1756"/>
                <a:gd name="T55" fmla="*/ 498 h 864"/>
                <a:gd name="T56" fmla="*/ 315 w 1756"/>
                <a:gd name="T57" fmla="*/ 488 h 864"/>
                <a:gd name="T58" fmla="*/ 234 w 1756"/>
                <a:gd name="T59" fmla="*/ 447 h 864"/>
                <a:gd name="T60" fmla="*/ 51 w 1756"/>
                <a:gd name="T61" fmla="*/ 417 h 864"/>
                <a:gd name="T62" fmla="*/ 0 w 1756"/>
                <a:gd name="T63" fmla="*/ 335 h 864"/>
                <a:gd name="T64" fmla="*/ 30 w 1756"/>
                <a:gd name="T65" fmla="*/ 325 h 86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756"/>
                <a:gd name="T100" fmla="*/ 0 h 864"/>
                <a:gd name="T101" fmla="*/ 1756 w 1756"/>
                <a:gd name="T102" fmla="*/ 864 h 86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756" h="864">
                  <a:moveTo>
                    <a:pt x="30" y="325"/>
                  </a:moveTo>
                  <a:cubicBezTo>
                    <a:pt x="11" y="267"/>
                    <a:pt x="18" y="320"/>
                    <a:pt x="41" y="274"/>
                  </a:cubicBezTo>
                  <a:cubicBezTo>
                    <a:pt x="51" y="255"/>
                    <a:pt x="61" y="213"/>
                    <a:pt x="61" y="213"/>
                  </a:cubicBezTo>
                  <a:cubicBezTo>
                    <a:pt x="78" y="76"/>
                    <a:pt x="92" y="121"/>
                    <a:pt x="254" y="132"/>
                  </a:cubicBezTo>
                  <a:cubicBezTo>
                    <a:pt x="422" y="173"/>
                    <a:pt x="503" y="95"/>
                    <a:pt x="651" y="71"/>
                  </a:cubicBezTo>
                  <a:cubicBezTo>
                    <a:pt x="821" y="15"/>
                    <a:pt x="772" y="40"/>
                    <a:pt x="1058" y="30"/>
                  </a:cubicBezTo>
                  <a:cubicBezTo>
                    <a:pt x="1134" y="5"/>
                    <a:pt x="1216" y="25"/>
                    <a:pt x="1292" y="0"/>
                  </a:cubicBezTo>
                  <a:cubicBezTo>
                    <a:pt x="1413" y="40"/>
                    <a:pt x="1380" y="40"/>
                    <a:pt x="1546" y="51"/>
                  </a:cubicBezTo>
                  <a:cubicBezTo>
                    <a:pt x="1612" y="62"/>
                    <a:pt x="1634" y="66"/>
                    <a:pt x="1678" y="112"/>
                  </a:cubicBezTo>
                  <a:cubicBezTo>
                    <a:pt x="1691" y="153"/>
                    <a:pt x="1706" y="193"/>
                    <a:pt x="1719" y="234"/>
                  </a:cubicBezTo>
                  <a:cubicBezTo>
                    <a:pt x="1724" y="397"/>
                    <a:pt x="1756" y="635"/>
                    <a:pt x="1658" y="793"/>
                  </a:cubicBezTo>
                  <a:cubicBezTo>
                    <a:pt x="1643" y="818"/>
                    <a:pt x="1614" y="839"/>
                    <a:pt x="1597" y="864"/>
                  </a:cubicBezTo>
                  <a:cubicBezTo>
                    <a:pt x="1577" y="861"/>
                    <a:pt x="1554" y="864"/>
                    <a:pt x="1536" y="854"/>
                  </a:cubicBezTo>
                  <a:cubicBezTo>
                    <a:pt x="1527" y="849"/>
                    <a:pt x="1531" y="833"/>
                    <a:pt x="1526" y="824"/>
                  </a:cubicBezTo>
                  <a:cubicBezTo>
                    <a:pt x="1521" y="816"/>
                    <a:pt x="1512" y="810"/>
                    <a:pt x="1505" y="803"/>
                  </a:cubicBezTo>
                  <a:cubicBezTo>
                    <a:pt x="1494" y="769"/>
                    <a:pt x="1479" y="747"/>
                    <a:pt x="1444" y="732"/>
                  </a:cubicBezTo>
                  <a:cubicBezTo>
                    <a:pt x="1424" y="723"/>
                    <a:pt x="1403" y="719"/>
                    <a:pt x="1383" y="712"/>
                  </a:cubicBezTo>
                  <a:cubicBezTo>
                    <a:pt x="1373" y="709"/>
                    <a:pt x="1353" y="702"/>
                    <a:pt x="1353" y="702"/>
                  </a:cubicBezTo>
                  <a:cubicBezTo>
                    <a:pt x="1344" y="677"/>
                    <a:pt x="1324" y="658"/>
                    <a:pt x="1292" y="651"/>
                  </a:cubicBezTo>
                  <a:cubicBezTo>
                    <a:pt x="1242" y="640"/>
                    <a:pt x="1159" y="630"/>
                    <a:pt x="1159" y="630"/>
                  </a:cubicBezTo>
                  <a:cubicBezTo>
                    <a:pt x="1136" y="622"/>
                    <a:pt x="1117" y="619"/>
                    <a:pt x="1098" y="600"/>
                  </a:cubicBezTo>
                  <a:cubicBezTo>
                    <a:pt x="1051" y="553"/>
                    <a:pt x="1108" y="579"/>
                    <a:pt x="1047" y="559"/>
                  </a:cubicBezTo>
                  <a:cubicBezTo>
                    <a:pt x="1037" y="552"/>
                    <a:pt x="1028" y="543"/>
                    <a:pt x="1017" y="539"/>
                  </a:cubicBezTo>
                  <a:cubicBezTo>
                    <a:pt x="987" y="529"/>
                    <a:pt x="953" y="533"/>
                    <a:pt x="925" y="519"/>
                  </a:cubicBezTo>
                  <a:cubicBezTo>
                    <a:pt x="915" y="514"/>
                    <a:pt x="923" y="495"/>
                    <a:pt x="915" y="488"/>
                  </a:cubicBezTo>
                  <a:cubicBezTo>
                    <a:pt x="904" y="479"/>
                    <a:pt x="888" y="482"/>
                    <a:pt x="875" y="478"/>
                  </a:cubicBezTo>
                  <a:cubicBezTo>
                    <a:pt x="769" y="447"/>
                    <a:pt x="858" y="463"/>
                    <a:pt x="722" y="447"/>
                  </a:cubicBezTo>
                  <a:cubicBezTo>
                    <a:pt x="654" y="450"/>
                    <a:pt x="536" y="491"/>
                    <a:pt x="468" y="498"/>
                  </a:cubicBezTo>
                  <a:cubicBezTo>
                    <a:pt x="417" y="495"/>
                    <a:pt x="366" y="494"/>
                    <a:pt x="315" y="488"/>
                  </a:cubicBezTo>
                  <a:cubicBezTo>
                    <a:pt x="280" y="484"/>
                    <a:pt x="268" y="455"/>
                    <a:pt x="234" y="447"/>
                  </a:cubicBezTo>
                  <a:cubicBezTo>
                    <a:pt x="173" y="433"/>
                    <a:pt x="114" y="424"/>
                    <a:pt x="51" y="417"/>
                  </a:cubicBezTo>
                  <a:cubicBezTo>
                    <a:pt x="36" y="370"/>
                    <a:pt x="15" y="382"/>
                    <a:pt x="0" y="335"/>
                  </a:cubicBezTo>
                  <a:cubicBezTo>
                    <a:pt x="23" y="320"/>
                    <a:pt x="77" y="258"/>
                    <a:pt x="30" y="325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8709" name="Freeform 17"/>
            <p:cNvSpPr/>
            <p:nvPr/>
          </p:nvSpPr>
          <p:spPr bwMode="auto">
            <a:xfrm>
              <a:off x="-3680" y="2279"/>
              <a:ext cx="712" cy="1431"/>
            </a:xfrm>
            <a:custGeom>
              <a:avLst/>
              <a:gdLst>
                <a:gd name="T0" fmla="*/ 303 w 712"/>
                <a:gd name="T1" fmla="*/ 19 h 1431"/>
                <a:gd name="T2" fmla="*/ 272 w 712"/>
                <a:gd name="T3" fmla="*/ 70 h 1431"/>
                <a:gd name="T4" fmla="*/ 262 w 712"/>
                <a:gd name="T5" fmla="*/ 101 h 1431"/>
                <a:gd name="T6" fmla="*/ 201 w 712"/>
                <a:gd name="T7" fmla="*/ 111 h 1431"/>
                <a:gd name="T8" fmla="*/ 18 w 712"/>
                <a:gd name="T9" fmla="*/ 101 h 1431"/>
                <a:gd name="T10" fmla="*/ 100 w 712"/>
                <a:gd name="T11" fmla="*/ 243 h 1431"/>
                <a:gd name="T12" fmla="*/ 110 w 712"/>
                <a:gd name="T13" fmla="*/ 273 h 1431"/>
                <a:gd name="T14" fmla="*/ 130 w 712"/>
                <a:gd name="T15" fmla="*/ 294 h 1431"/>
                <a:gd name="T16" fmla="*/ 89 w 712"/>
                <a:gd name="T17" fmla="*/ 395 h 1431"/>
                <a:gd name="T18" fmla="*/ 150 w 712"/>
                <a:gd name="T19" fmla="*/ 680 h 1431"/>
                <a:gd name="T20" fmla="*/ 191 w 712"/>
                <a:gd name="T21" fmla="*/ 731 h 1431"/>
                <a:gd name="T22" fmla="*/ 201 w 712"/>
                <a:gd name="T23" fmla="*/ 761 h 1431"/>
                <a:gd name="T24" fmla="*/ 303 w 712"/>
                <a:gd name="T25" fmla="*/ 833 h 1431"/>
                <a:gd name="T26" fmla="*/ 374 w 712"/>
                <a:gd name="T27" fmla="*/ 873 h 1431"/>
                <a:gd name="T28" fmla="*/ 415 w 712"/>
                <a:gd name="T29" fmla="*/ 914 h 1431"/>
                <a:gd name="T30" fmla="*/ 486 w 712"/>
                <a:gd name="T31" fmla="*/ 1026 h 1431"/>
                <a:gd name="T32" fmla="*/ 537 w 712"/>
                <a:gd name="T33" fmla="*/ 1097 h 1431"/>
                <a:gd name="T34" fmla="*/ 578 w 712"/>
                <a:gd name="T35" fmla="*/ 1178 h 1431"/>
                <a:gd name="T36" fmla="*/ 628 w 712"/>
                <a:gd name="T37" fmla="*/ 1290 h 1431"/>
                <a:gd name="T38" fmla="*/ 649 w 712"/>
                <a:gd name="T39" fmla="*/ 1311 h 1431"/>
                <a:gd name="T40" fmla="*/ 689 w 712"/>
                <a:gd name="T41" fmla="*/ 1402 h 1431"/>
                <a:gd name="T42" fmla="*/ 710 w 712"/>
                <a:gd name="T43" fmla="*/ 1412 h 143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712"/>
                <a:gd name="T67" fmla="*/ 0 h 1431"/>
                <a:gd name="T68" fmla="*/ 712 w 712"/>
                <a:gd name="T69" fmla="*/ 1431 h 143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712" h="1431">
                  <a:moveTo>
                    <a:pt x="303" y="19"/>
                  </a:moveTo>
                  <a:cubicBezTo>
                    <a:pt x="275" y="107"/>
                    <a:pt x="315" y="0"/>
                    <a:pt x="272" y="70"/>
                  </a:cubicBezTo>
                  <a:cubicBezTo>
                    <a:pt x="266" y="79"/>
                    <a:pt x="271" y="96"/>
                    <a:pt x="262" y="101"/>
                  </a:cubicBezTo>
                  <a:cubicBezTo>
                    <a:pt x="244" y="111"/>
                    <a:pt x="221" y="108"/>
                    <a:pt x="201" y="111"/>
                  </a:cubicBezTo>
                  <a:cubicBezTo>
                    <a:pt x="152" y="127"/>
                    <a:pt x="61" y="105"/>
                    <a:pt x="18" y="101"/>
                  </a:cubicBezTo>
                  <a:cubicBezTo>
                    <a:pt x="29" y="212"/>
                    <a:pt x="0" y="227"/>
                    <a:pt x="100" y="243"/>
                  </a:cubicBezTo>
                  <a:cubicBezTo>
                    <a:pt x="103" y="253"/>
                    <a:pt x="105" y="264"/>
                    <a:pt x="110" y="273"/>
                  </a:cubicBezTo>
                  <a:cubicBezTo>
                    <a:pt x="115" y="281"/>
                    <a:pt x="129" y="284"/>
                    <a:pt x="130" y="294"/>
                  </a:cubicBezTo>
                  <a:cubicBezTo>
                    <a:pt x="135" y="331"/>
                    <a:pt x="114" y="371"/>
                    <a:pt x="89" y="395"/>
                  </a:cubicBezTo>
                  <a:cubicBezTo>
                    <a:pt x="79" y="477"/>
                    <a:pt x="71" y="628"/>
                    <a:pt x="150" y="680"/>
                  </a:cubicBezTo>
                  <a:cubicBezTo>
                    <a:pt x="178" y="760"/>
                    <a:pt x="137" y="664"/>
                    <a:pt x="191" y="731"/>
                  </a:cubicBezTo>
                  <a:cubicBezTo>
                    <a:pt x="198" y="739"/>
                    <a:pt x="196" y="752"/>
                    <a:pt x="201" y="761"/>
                  </a:cubicBezTo>
                  <a:cubicBezTo>
                    <a:pt x="220" y="792"/>
                    <a:pt x="271" y="823"/>
                    <a:pt x="303" y="833"/>
                  </a:cubicBezTo>
                  <a:cubicBezTo>
                    <a:pt x="324" y="897"/>
                    <a:pt x="293" y="832"/>
                    <a:pt x="374" y="873"/>
                  </a:cubicBezTo>
                  <a:cubicBezTo>
                    <a:pt x="391" y="882"/>
                    <a:pt x="415" y="914"/>
                    <a:pt x="415" y="914"/>
                  </a:cubicBezTo>
                  <a:cubicBezTo>
                    <a:pt x="432" y="966"/>
                    <a:pt x="467" y="982"/>
                    <a:pt x="486" y="1026"/>
                  </a:cubicBezTo>
                  <a:cubicBezTo>
                    <a:pt x="518" y="1100"/>
                    <a:pt x="481" y="1079"/>
                    <a:pt x="537" y="1097"/>
                  </a:cubicBezTo>
                  <a:cubicBezTo>
                    <a:pt x="560" y="1167"/>
                    <a:pt x="542" y="1143"/>
                    <a:pt x="578" y="1178"/>
                  </a:cubicBezTo>
                  <a:cubicBezTo>
                    <a:pt x="595" y="1231"/>
                    <a:pt x="568" y="1270"/>
                    <a:pt x="628" y="1290"/>
                  </a:cubicBezTo>
                  <a:cubicBezTo>
                    <a:pt x="635" y="1297"/>
                    <a:pt x="645" y="1302"/>
                    <a:pt x="649" y="1311"/>
                  </a:cubicBezTo>
                  <a:cubicBezTo>
                    <a:pt x="684" y="1382"/>
                    <a:pt x="651" y="1355"/>
                    <a:pt x="689" y="1402"/>
                  </a:cubicBezTo>
                  <a:cubicBezTo>
                    <a:pt x="712" y="1431"/>
                    <a:pt x="710" y="1430"/>
                    <a:pt x="710" y="1412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8710" name="Freeform 18"/>
            <p:cNvSpPr/>
            <p:nvPr/>
          </p:nvSpPr>
          <p:spPr bwMode="auto">
            <a:xfrm>
              <a:off x="-895" y="2593"/>
              <a:ext cx="539" cy="1129"/>
            </a:xfrm>
            <a:custGeom>
              <a:avLst/>
              <a:gdLst>
                <a:gd name="T0" fmla="*/ 0 w 539"/>
                <a:gd name="T1" fmla="*/ 0 h 1129"/>
                <a:gd name="T2" fmla="*/ 213 w 539"/>
                <a:gd name="T3" fmla="*/ 41 h 1129"/>
                <a:gd name="T4" fmla="*/ 325 w 539"/>
                <a:gd name="T5" fmla="*/ 122 h 1129"/>
                <a:gd name="T6" fmla="*/ 427 w 539"/>
                <a:gd name="T7" fmla="*/ 142 h 1129"/>
                <a:gd name="T8" fmla="*/ 467 w 539"/>
                <a:gd name="T9" fmla="*/ 183 h 1129"/>
                <a:gd name="T10" fmla="*/ 498 w 539"/>
                <a:gd name="T11" fmla="*/ 214 h 1129"/>
                <a:gd name="T12" fmla="*/ 539 w 539"/>
                <a:gd name="T13" fmla="*/ 600 h 1129"/>
                <a:gd name="T14" fmla="*/ 528 w 539"/>
                <a:gd name="T15" fmla="*/ 702 h 1129"/>
                <a:gd name="T16" fmla="*/ 498 w 539"/>
                <a:gd name="T17" fmla="*/ 763 h 1129"/>
                <a:gd name="T18" fmla="*/ 457 w 539"/>
                <a:gd name="T19" fmla="*/ 895 h 1129"/>
                <a:gd name="T20" fmla="*/ 427 w 539"/>
                <a:gd name="T21" fmla="*/ 875 h 1129"/>
                <a:gd name="T22" fmla="*/ 406 w 539"/>
                <a:gd name="T23" fmla="*/ 854 h 1129"/>
                <a:gd name="T24" fmla="*/ 417 w 539"/>
                <a:gd name="T25" fmla="*/ 915 h 1129"/>
                <a:gd name="T26" fmla="*/ 427 w 539"/>
                <a:gd name="T27" fmla="*/ 946 h 1129"/>
                <a:gd name="T28" fmla="*/ 488 w 539"/>
                <a:gd name="T29" fmla="*/ 1007 h 1129"/>
                <a:gd name="T30" fmla="*/ 478 w 539"/>
                <a:gd name="T31" fmla="*/ 1058 h 1129"/>
                <a:gd name="T32" fmla="*/ 498 w 539"/>
                <a:gd name="T33" fmla="*/ 1129 h 1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39"/>
                <a:gd name="T52" fmla="*/ 0 h 1129"/>
                <a:gd name="T53" fmla="*/ 539 w 539"/>
                <a:gd name="T54" fmla="*/ 1129 h 1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39" h="1129">
                  <a:moveTo>
                    <a:pt x="0" y="0"/>
                  </a:moveTo>
                  <a:cubicBezTo>
                    <a:pt x="73" y="49"/>
                    <a:pt x="107" y="34"/>
                    <a:pt x="213" y="41"/>
                  </a:cubicBezTo>
                  <a:cubicBezTo>
                    <a:pt x="261" y="57"/>
                    <a:pt x="281" y="100"/>
                    <a:pt x="325" y="122"/>
                  </a:cubicBezTo>
                  <a:cubicBezTo>
                    <a:pt x="353" y="136"/>
                    <a:pt x="402" y="139"/>
                    <a:pt x="427" y="142"/>
                  </a:cubicBezTo>
                  <a:cubicBezTo>
                    <a:pt x="485" y="163"/>
                    <a:pt x="436" y="136"/>
                    <a:pt x="467" y="183"/>
                  </a:cubicBezTo>
                  <a:cubicBezTo>
                    <a:pt x="475" y="195"/>
                    <a:pt x="488" y="204"/>
                    <a:pt x="498" y="214"/>
                  </a:cubicBezTo>
                  <a:cubicBezTo>
                    <a:pt x="513" y="323"/>
                    <a:pt x="455" y="520"/>
                    <a:pt x="539" y="600"/>
                  </a:cubicBezTo>
                  <a:cubicBezTo>
                    <a:pt x="535" y="634"/>
                    <a:pt x="533" y="668"/>
                    <a:pt x="528" y="702"/>
                  </a:cubicBezTo>
                  <a:cubicBezTo>
                    <a:pt x="521" y="743"/>
                    <a:pt x="515" y="723"/>
                    <a:pt x="498" y="763"/>
                  </a:cubicBezTo>
                  <a:cubicBezTo>
                    <a:pt x="481" y="802"/>
                    <a:pt x="467" y="853"/>
                    <a:pt x="457" y="895"/>
                  </a:cubicBezTo>
                  <a:cubicBezTo>
                    <a:pt x="447" y="888"/>
                    <a:pt x="436" y="883"/>
                    <a:pt x="427" y="875"/>
                  </a:cubicBezTo>
                  <a:cubicBezTo>
                    <a:pt x="419" y="869"/>
                    <a:pt x="408" y="844"/>
                    <a:pt x="406" y="854"/>
                  </a:cubicBezTo>
                  <a:cubicBezTo>
                    <a:pt x="401" y="874"/>
                    <a:pt x="412" y="895"/>
                    <a:pt x="417" y="915"/>
                  </a:cubicBezTo>
                  <a:cubicBezTo>
                    <a:pt x="419" y="926"/>
                    <a:pt x="420" y="937"/>
                    <a:pt x="427" y="946"/>
                  </a:cubicBezTo>
                  <a:cubicBezTo>
                    <a:pt x="445" y="969"/>
                    <a:pt x="488" y="1007"/>
                    <a:pt x="488" y="1007"/>
                  </a:cubicBezTo>
                  <a:cubicBezTo>
                    <a:pt x="519" y="1100"/>
                    <a:pt x="489" y="980"/>
                    <a:pt x="478" y="1058"/>
                  </a:cubicBezTo>
                  <a:cubicBezTo>
                    <a:pt x="474" y="1084"/>
                    <a:pt x="488" y="1107"/>
                    <a:pt x="498" y="1129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8711" name="Freeform 19"/>
            <p:cNvSpPr/>
            <p:nvPr/>
          </p:nvSpPr>
          <p:spPr bwMode="auto">
            <a:xfrm>
              <a:off x="-2544" y="1056"/>
              <a:ext cx="1907" cy="1158"/>
            </a:xfrm>
            <a:custGeom>
              <a:avLst/>
              <a:gdLst>
                <a:gd name="T0" fmla="*/ 1898 w 1907"/>
                <a:gd name="T1" fmla="*/ 147 h 1158"/>
                <a:gd name="T2" fmla="*/ 1868 w 1907"/>
                <a:gd name="T3" fmla="*/ 208 h 1158"/>
                <a:gd name="T4" fmla="*/ 1858 w 1907"/>
                <a:gd name="T5" fmla="*/ 239 h 1158"/>
                <a:gd name="T6" fmla="*/ 1827 w 1907"/>
                <a:gd name="T7" fmla="*/ 249 h 1158"/>
                <a:gd name="T8" fmla="*/ 1787 w 1907"/>
                <a:gd name="T9" fmla="*/ 300 h 1158"/>
                <a:gd name="T10" fmla="*/ 1776 w 1907"/>
                <a:gd name="T11" fmla="*/ 330 h 1158"/>
                <a:gd name="T12" fmla="*/ 1746 w 1907"/>
                <a:gd name="T13" fmla="*/ 340 h 1158"/>
                <a:gd name="T14" fmla="*/ 1705 w 1907"/>
                <a:gd name="T15" fmla="*/ 391 h 1158"/>
                <a:gd name="T16" fmla="*/ 1664 w 1907"/>
                <a:gd name="T17" fmla="*/ 483 h 1158"/>
                <a:gd name="T18" fmla="*/ 1634 w 1907"/>
                <a:gd name="T19" fmla="*/ 564 h 1158"/>
                <a:gd name="T20" fmla="*/ 1583 w 1907"/>
                <a:gd name="T21" fmla="*/ 615 h 1158"/>
                <a:gd name="T22" fmla="*/ 1542 w 1907"/>
                <a:gd name="T23" fmla="*/ 646 h 1158"/>
                <a:gd name="T24" fmla="*/ 1542 w 1907"/>
                <a:gd name="T25" fmla="*/ 666 h 1158"/>
                <a:gd name="T26" fmla="*/ 1492 w 1907"/>
                <a:gd name="T27" fmla="*/ 737 h 1158"/>
                <a:gd name="T28" fmla="*/ 1461 w 1907"/>
                <a:gd name="T29" fmla="*/ 747 h 1158"/>
                <a:gd name="T30" fmla="*/ 1420 w 1907"/>
                <a:gd name="T31" fmla="*/ 849 h 1158"/>
                <a:gd name="T32" fmla="*/ 1390 w 1907"/>
                <a:gd name="T33" fmla="*/ 869 h 1158"/>
                <a:gd name="T34" fmla="*/ 1247 w 1907"/>
                <a:gd name="T35" fmla="*/ 961 h 1158"/>
                <a:gd name="T36" fmla="*/ 1197 w 1907"/>
                <a:gd name="T37" fmla="*/ 1032 h 1158"/>
                <a:gd name="T38" fmla="*/ 1166 w 1907"/>
                <a:gd name="T39" fmla="*/ 1022 h 1158"/>
                <a:gd name="T40" fmla="*/ 1130 w 1907"/>
                <a:gd name="T41" fmla="*/ 1012 h 1158"/>
                <a:gd name="T42" fmla="*/ 891 w 1907"/>
                <a:gd name="T43" fmla="*/ 1012 h 1158"/>
                <a:gd name="T44" fmla="*/ 723 w 1907"/>
                <a:gd name="T45" fmla="*/ 1094 h 1158"/>
                <a:gd name="T46" fmla="*/ 631 w 1907"/>
                <a:gd name="T47" fmla="*/ 1124 h 1158"/>
                <a:gd name="T48" fmla="*/ 580 w 1907"/>
                <a:gd name="T49" fmla="*/ 1155 h 1158"/>
                <a:gd name="T50" fmla="*/ 454 w 1907"/>
                <a:gd name="T51" fmla="*/ 1144 h 1158"/>
                <a:gd name="T52" fmla="*/ 393 w 1907"/>
                <a:gd name="T53" fmla="*/ 1123 h 1158"/>
                <a:gd name="T54" fmla="*/ 363 w 1907"/>
                <a:gd name="T55" fmla="*/ 1103 h 1158"/>
                <a:gd name="T56" fmla="*/ 302 w 1907"/>
                <a:gd name="T57" fmla="*/ 1083 h 1158"/>
                <a:gd name="T58" fmla="*/ 169 w 1907"/>
                <a:gd name="T59" fmla="*/ 1042 h 1158"/>
                <a:gd name="T60" fmla="*/ 149 w 1907"/>
                <a:gd name="T61" fmla="*/ 910 h 1158"/>
                <a:gd name="T62" fmla="*/ 139 w 1907"/>
                <a:gd name="T63" fmla="*/ 879 h 1158"/>
                <a:gd name="T64" fmla="*/ 98 w 1907"/>
                <a:gd name="T65" fmla="*/ 869 h 1158"/>
                <a:gd name="T66" fmla="*/ 17 w 1907"/>
                <a:gd name="T67" fmla="*/ 788 h 1158"/>
                <a:gd name="T68" fmla="*/ 7 w 1907"/>
                <a:gd name="T69" fmla="*/ 727 h 1158"/>
                <a:gd name="T70" fmla="*/ 58 w 1907"/>
                <a:gd name="T71" fmla="*/ 585 h 1158"/>
                <a:gd name="T72" fmla="*/ 68 w 1907"/>
                <a:gd name="T73" fmla="*/ 513 h 1158"/>
                <a:gd name="T74" fmla="*/ 139 w 1907"/>
                <a:gd name="T75" fmla="*/ 402 h 1158"/>
                <a:gd name="T76" fmla="*/ 190 w 1907"/>
                <a:gd name="T77" fmla="*/ 371 h 1158"/>
                <a:gd name="T78" fmla="*/ 230 w 1907"/>
                <a:gd name="T79" fmla="*/ 310 h 1158"/>
                <a:gd name="T80" fmla="*/ 342 w 1907"/>
                <a:gd name="T81" fmla="*/ 259 h 1158"/>
                <a:gd name="T82" fmla="*/ 352 w 1907"/>
                <a:gd name="T83" fmla="*/ 290 h 1158"/>
                <a:gd name="T84" fmla="*/ 413 w 1907"/>
                <a:gd name="T85" fmla="*/ 310 h 1158"/>
                <a:gd name="T86" fmla="*/ 678 w 1907"/>
                <a:gd name="T87" fmla="*/ 330 h 1158"/>
                <a:gd name="T88" fmla="*/ 891 w 1907"/>
                <a:gd name="T89" fmla="*/ 198 h 1158"/>
                <a:gd name="T90" fmla="*/ 922 w 1907"/>
                <a:gd name="T91" fmla="*/ 188 h 1158"/>
                <a:gd name="T92" fmla="*/ 953 w 1907"/>
                <a:gd name="T93" fmla="*/ 178 h 1158"/>
                <a:gd name="T94" fmla="*/ 963 w 1907"/>
                <a:gd name="T95" fmla="*/ 147 h 1158"/>
                <a:gd name="T96" fmla="*/ 993 w 1907"/>
                <a:gd name="T97" fmla="*/ 127 h 1158"/>
                <a:gd name="T98" fmla="*/ 1085 w 1907"/>
                <a:gd name="T99" fmla="*/ 96 h 1158"/>
                <a:gd name="T100" fmla="*/ 1166 w 1907"/>
                <a:gd name="T101" fmla="*/ 86 h 1158"/>
                <a:gd name="T102" fmla="*/ 1237 w 1907"/>
                <a:gd name="T103" fmla="*/ 35 h 1158"/>
                <a:gd name="T104" fmla="*/ 1319 w 1907"/>
                <a:gd name="T105" fmla="*/ 25 h 1158"/>
                <a:gd name="T106" fmla="*/ 1553 w 1907"/>
                <a:gd name="T107" fmla="*/ 46 h 1158"/>
                <a:gd name="T108" fmla="*/ 1736 w 1907"/>
                <a:gd name="T109" fmla="*/ 117 h 1158"/>
                <a:gd name="T110" fmla="*/ 1746 w 1907"/>
                <a:gd name="T111" fmla="*/ 147 h 1158"/>
                <a:gd name="T112" fmla="*/ 1776 w 1907"/>
                <a:gd name="T113" fmla="*/ 157 h 1158"/>
                <a:gd name="T114" fmla="*/ 1898 w 1907"/>
                <a:gd name="T115" fmla="*/ 147 h 115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907"/>
                <a:gd name="T175" fmla="*/ 0 h 1158"/>
                <a:gd name="T176" fmla="*/ 1907 w 1907"/>
                <a:gd name="T177" fmla="*/ 1158 h 115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907" h="1158">
                  <a:moveTo>
                    <a:pt x="1898" y="147"/>
                  </a:moveTo>
                  <a:cubicBezTo>
                    <a:pt x="1873" y="226"/>
                    <a:pt x="1907" y="129"/>
                    <a:pt x="1868" y="208"/>
                  </a:cubicBezTo>
                  <a:cubicBezTo>
                    <a:pt x="1863" y="218"/>
                    <a:pt x="1866" y="231"/>
                    <a:pt x="1858" y="239"/>
                  </a:cubicBezTo>
                  <a:cubicBezTo>
                    <a:pt x="1850" y="247"/>
                    <a:pt x="1837" y="246"/>
                    <a:pt x="1827" y="249"/>
                  </a:cubicBezTo>
                  <a:cubicBezTo>
                    <a:pt x="1815" y="267"/>
                    <a:pt x="1798" y="282"/>
                    <a:pt x="1787" y="300"/>
                  </a:cubicBezTo>
                  <a:cubicBezTo>
                    <a:pt x="1781" y="309"/>
                    <a:pt x="1784" y="323"/>
                    <a:pt x="1776" y="330"/>
                  </a:cubicBezTo>
                  <a:cubicBezTo>
                    <a:pt x="1768" y="337"/>
                    <a:pt x="1756" y="337"/>
                    <a:pt x="1746" y="340"/>
                  </a:cubicBezTo>
                  <a:cubicBezTo>
                    <a:pt x="1714" y="440"/>
                    <a:pt x="1766" y="300"/>
                    <a:pt x="1705" y="391"/>
                  </a:cubicBezTo>
                  <a:cubicBezTo>
                    <a:pt x="1681" y="427"/>
                    <a:pt x="1702" y="447"/>
                    <a:pt x="1664" y="483"/>
                  </a:cubicBezTo>
                  <a:cubicBezTo>
                    <a:pt x="1650" y="510"/>
                    <a:pt x="1647" y="542"/>
                    <a:pt x="1634" y="564"/>
                  </a:cubicBezTo>
                  <a:cubicBezTo>
                    <a:pt x="1621" y="586"/>
                    <a:pt x="1598" y="601"/>
                    <a:pt x="1583" y="615"/>
                  </a:cubicBezTo>
                  <a:cubicBezTo>
                    <a:pt x="1575" y="624"/>
                    <a:pt x="1552" y="639"/>
                    <a:pt x="1542" y="646"/>
                  </a:cubicBezTo>
                  <a:cubicBezTo>
                    <a:pt x="1538" y="656"/>
                    <a:pt x="1550" y="658"/>
                    <a:pt x="1542" y="666"/>
                  </a:cubicBezTo>
                  <a:cubicBezTo>
                    <a:pt x="1535" y="673"/>
                    <a:pt x="1498" y="728"/>
                    <a:pt x="1492" y="737"/>
                  </a:cubicBezTo>
                  <a:cubicBezTo>
                    <a:pt x="1434" y="820"/>
                    <a:pt x="1530" y="725"/>
                    <a:pt x="1461" y="747"/>
                  </a:cubicBezTo>
                  <a:cubicBezTo>
                    <a:pt x="1427" y="782"/>
                    <a:pt x="1443" y="808"/>
                    <a:pt x="1420" y="849"/>
                  </a:cubicBezTo>
                  <a:cubicBezTo>
                    <a:pt x="1414" y="859"/>
                    <a:pt x="1400" y="862"/>
                    <a:pt x="1390" y="869"/>
                  </a:cubicBezTo>
                  <a:cubicBezTo>
                    <a:pt x="1367" y="939"/>
                    <a:pt x="1311" y="939"/>
                    <a:pt x="1247" y="961"/>
                  </a:cubicBezTo>
                  <a:cubicBezTo>
                    <a:pt x="1224" y="1032"/>
                    <a:pt x="1247" y="1015"/>
                    <a:pt x="1197" y="1032"/>
                  </a:cubicBezTo>
                  <a:cubicBezTo>
                    <a:pt x="1187" y="1029"/>
                    <a:pt x="1175" y="1028"/>
                    <a:pt x="1166" y="1022"/>
                  </a:cubicBezTo>
                  <a:cubicBezTo>
                    <a:pt x="1158" y="1017"/>
                    <a:pt x="1140" y="1012"/>
                    <a:pt x="1130" y="1012"/>
                  </a:cubicBezTo>
                  <a:cubicBezTo>
                    <a:pt x="1045" y="1009"/>
                    <a:pt x="976" y="1008"/>
                    <a:pt x="891" y="1012"/>
                  </a:cubicBezTo>
                  <a:cubicBezTo>
                    <a:pt x="826" y="1054"/>
                    <a:pt x="800" y="1080"/>
                    <a:pt x="723" y="1094"/>
                  </a:cubicBezTo>
                  <a:cubicBezTo>
                    <a:pt x="645" y="1145"/>
                    <a:pt x="716" y="1110"/>
                    <a:pt x="631" y="1124"/>
                  </a:cubicBezTo>
                  <a:cubicBezTo>
                    <a:pt x="598" y="1139"/>
                    <a:pt x="609" y="1152"/>
                    <a:pt x="580" y="1155"/>
                  </a:cubicBezTo>
                  <a:cubicBezTo>
                    <a:pt x="551" y="1158"/>
                    <a:pt x="485" y="1149"/>
                    <a:pt x="454" y="1144"/>
                  </a:cubicBezTo>
                  <a:cubicBezTo>
                    <a:pt x="434" y="1137"/>
                    <a:pt x="411" y="1135"/>
                    <a:pt x="393" y="1123"/>
                  </a:cubicBezTo>
                  <a:cubicBezTo>
                    <a:pt x="383" y="1116"/>
                    <a:pt x="374" y="1108"/>
                    <a:pt x="363" y="1103"/>
                  </a:cubicBezTo>
                  <a:cubicBezTo>
                    <a:pt x="343" y="1094"/>
                    <a:pt x="302" y="1083"/>
                    <a:pt x="302" y="1083"/>
                  </a:cubicBezTo>
                  <a:cubicBezTo>
                    <a:pt x="262" y="1043"/>
                    <a:pt x="228" y="1049"/>
                    <a:pt x="169" y="1042"/>
                  </a:cubicBezTo>
                  <a:cubicBezTo>
                    <a:pt x="145" y="970"/>
                    <a:pt x="171" y="1055"/>
                    <a:pt x="149" y="910"/>
                  </a:cubicBezTo>
                  <a:cubicBezTo>
                    <a:pt x="147" y="899"/>
                    <a:pt x="147" y="886"/>
                    <a:pt x="139" y="879"/>
                  </a:cubicBezTo>
                  <a:cubicBezTo>
                    <a:pt x="128" y="870"/>
                    <a:pt x="112" y="872"/>
                    <a:pt x="98" y="869"/>
                  </a:cubicBezTo>
                  <a:cubicBezTo>
                    <a:pt x="38" y="839"/>
                    <a:pt x="63" y="834"/>
                    <a:pt x="17" y="788"/>
                  </a:cubicBezTo>
                  <a:cubicBezTo>
                    <a:pt x="4" y="766"/>
                    <a:pt x="0" y="761"/>
                    <a:pt x="7" y="727"/>
                  </a:cubicBezTo>
                  <a:cubicBezTo>
                    <a:pt x="14" y="693"/>
                    <a:pt x="48" y="621"/>
                    <a:pt x="58" y="585"/>
                  </a:cubicBezTo>
                  <a:cubicBezTo>
                    <a:pt x="61" y="561"/>
                    <a:pt x="51" y="530"/>
                    <a:pt x="68" y="513"/>
                  </a:cubicBezTo>
                  <a:cubicBezTo>
                    <a:pt x="81" y="483"/>
                    <a:pt x="122" y="429"/>
                    <a:pt x="139" y="402"/>
                  </a:cubicBezTo>
                  <a:cubicBezTo>
                    <a:pt x="159" y="378"/>
                    <a:pt x="175" y="386"/>
                    <a:pt x="190" y="371"/>
                  </a:cubicBezTo>
                  <a:cubicBezTo>
                    <a:pt x="201" y="368"/>
                    <a:pt x="205" y="329"/>
                    <a:pt x="230" y="310"/>
                  </a:cubicBezTo>
                  <a:cubicBezTo>
                    <a:pt x="255" y="291"/>
                    <a:pt x="322" y="262"/>
                    <a:pt x="342" y="259"/>
                  </a:cubicBezTo>
                  <a:cubicBezTo>
                    <a:pt x="345" y="269"/>
                    <a:pt x="343" y="284"/>
                    <a:pt x="352" y="290"/>
                  </a:cubicBezTo>
                  <a:cubicBezTo>
                    <a:pt x="369" y="302"/>
                    <a:pt x="413" y="310"/>
                    <a:pt x="413" y="310"/>
                  </a:cubicBezTo>
                  <a:cubicBezTo>
                    <a:pt x="484" y="378"/>
                    <a:pt x="578" y="335"/>
                    <a:pt x="678" y="330"/>
                  </a:cubicBezTo>
                  <a:cubicBezTo>
                    <a:pt x="723" y="263"/>
                    <a:pt x="814" y="225"/>
                    <a:pt x="891" y="198"/>
                  </a:cubicBezTo>
                  <a:cubicBezTo>
                    <a:pt x="898" y="188"/>
                    <a:pt x="913" y="195"/>
                    <a:pt x="922" y="188"/>
                  </a:cubicBezTo>
                  <a:cubicBezTo>
                    <a:pt x="931" y="181"/>
                    <a:pt x="945" y="186"/>
                    <a:pt x="953" y="178"/>
                  </a:cubicBezTo>
                  <a:cubicBezTo>
                    <a:pt x="961" y="170"/>
                    <a:pt x="956" y="156"/>
                    <a:pt x="963" y="147"/>
                  </a:cubicBezTo>
                  <a:cubicBezTo>
                    <a:pt x="970" y="138"/>
                    <a:pt x="983" y="134"/>
                    <a:pt x="993" y="127"/>
                  </a:cubicBezTo>
                  <a:cubicBezTo>
                    <a:pt x="1012" y="69"/>
                    <a:pt x="1030" y="85"/>
                    <a:pt x="1085" y="96"/>
                  </a:cubicBezTo>
                  <a:cubicBezTo>
                    <a:pt x="1112" y="93"/>
                    <a:pt x="1140" y="93"/>
                    <a:pt x="1166" y="86"/>
                  </a:cubicBezTo>
                  <a:cubicBezTo>
                    <a:pt x="1195" y="78"/>
                    <a:pt x="1210" y="44"/>
                    <a:pt x="1237" y="35"/>
                  </a:cubicBezTo>
                  <a:cubicBezTo>
                    <a:pt x="1263" y="26"/>
                    <a:pt x="1292" y="28"/>
                    <a:pt x="1319" y="25"/>
                  </a:cubicBezTo>
                  <a:cubicBezTo>
                    <a:pt x="1393" y="0"/>
                    <a:pt x="1478" y="34"/>
                    <a:pt x="1553" y="46"/>
                  </a:cubicBezTo>
                  <a:cubicBezTo>
                    <a:pt x="1608" y="82"/>
                    <a:pt x="1672" y="104"/>
                    <a:pt x="1736" y="117"/>
                  </a:cubicBezTo>
                  <a:cubicBezTo>
                    <a:pt x="1739" y="127"/>
                    <a:pt x="1739" y="140"/>
                    <a:pt x="1746" y="147"/>
                  </a:cubicBezTo>
                  <a:cubicBezTo>
                    <a:pt x="1753" y="154"/>
                    <a:pt x="1766" y="155"/>
                    <a:pt x="1776" y="157"/>
                  </a:cubicBezTo>
                  <a:cubicBezTo>
                    <a:pt x="1874" y="174"/>
                    <a:pt x="1845" y="184"/>
                    <a:pt x="1898" y="147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8712" name="Freeform 20"/>
            <p:cNvSpPr/>
            <p:nvPr/>
          </p:nvSpPr>
          <p:spPr bwMode="auto">
            <a:xfrm>
              <a:off x="-4516" y="2559"/>
              <a:ext cx="652" cy="1061"/>
            </a:xfrm>
            <a:custGeom>
              <a:avLst/>
              <a:gdLst>
                <a:gd name="T0" fmla="*/ 0 w 652"/>
                <a:gd name="T1" fmla="*/ 44 h 1061"/>
                <a:gd name="T2" fmla="*/ 91 w 652"/>
                <a:gd name="T3" fmla="*/ 237 h 1061"/>
                <a:gd name="T4" fmla="*/ 102 w 652"/>
                <a:gd name="T5" fmla="*/ 319 h 1061"/>
                <a:gd name="T6" fmla="*/ 203 w 652"/>
                <a:gd name="T7" fmla="*/ 329 h 1061"/>
                <a:gd name="T8" fmla="*/ 213 w 652"/>
                <a:gd name="T9" fmla="*/ 359 h 1061"/>
                <a:gd name="T10" fmla="*/ 234 w 652"/>
                <a:gd name="T11" fmla="*/ 380 h 1061"/>
                <a:gd name="T12" fmla="*/ 254 w 652"/>
                <a:gd name="T13" fmla="*/ 441 h 1061"/>
                <a:gd name="T14" fmla="*/ 274 w 652"/>
                <a:gd name="T15" fmla="*/ 471 h 1061"/>
                <a:gd name="T16" fmla="*/ 305 w 652"/>
                <a:gd name="T17" fmla="*/ 583 h 1061"/>
                <a:gd name="T18" fmla="*/ 356 w 652"/>
                <a:gd name="T19" fmla="*/ 624 h 1061"/>
                <a:gd name="T20" fmla="*/ 366 w 652"/>
                <a:gd name="T21" fmla="*/ 654 h 1061"/>
                <a:gd name="T22" fmla="*/ 396 w 652"/>
                <a:gd name="T23" fmla="*/ 685 h 1061"/>
                <a:gd name="T24" fmla="*/ 437 w 652"/>
                <a:gd name="T25" fmla="*/ 797 h 1061"/>
                <a:gd name="T26" fmla="*/ 529 w 652"/>
                <a:gd name="T27" fmla="*/ 888 h 1061"/>
                <a:gd name="T28" fmla="*/ 580 w 652"/>
                <a:gd name="T29" fmla="*/ 939 h 1061"/>
                <a:gd name="T30" fmla="*/ 641 w 652"/>
                <a:gd name="T31" fmla="*/ 1020 h 1061"/>
                <a:gd name="T32" fmla="*/ 651 w 652"/>
                <a:gd name="T33" fmla="*/ 1061 h 106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52"/>
                <a:gd name="T52" fmla="*/ 0 h 1061"/>
                <a:gd name="T53" fmla="*/ 652 w 652"/>
                <a:gd name="T54" fmla="*/ 1061 h 106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52" h="1061">
                  <a:moveTo>
                    <a:pt x="0" y="44"/>
                  </a:moveTo>
                  <a:cubicBezTo>
                    <a:pt x="131" y="0"/>
                    <a:pt x="82" y="118"/>
                    <a:pt x="91" y="237"/>
                  </a:cubicBezTo>
                  <a:cubicBezTo>
                    <a:pt x="93" y="264"/>
                    <a:pt x="81" y="301"/>
                    <a:pt x="102" y="319"/>
                  </a:cubicBezTo>
                  <a:cubicBezTo>
                    <a:pt x="128" y="340"/>
                    <a:pt x="169" y="326"/>
                    <a:pt x="203" y="329"/>
                  </a:cubicBezTo>
                  <a:cubicBezTo>
                    <a:pt x="206" y="339"/>
                    <a:pt x="208" y="350"/>
                    <a:pt x="213" y="359"/>
                  </a:cubicBezTo>
                  <a:cubicBezTo>
                    <a:pt x="218" y="367"/>
                    <a:pt x="230" y="371"/>
                    <a:pt x="234" y="380"/>
                  </a:cubicBezTo>
                  <a:cubicBezTo>
                    <a:pt x="244" y="399"/>
                    <a:pt x="242" y="423"/>
                    <a:pt x="254" y="441"/>
                  </a:cubicBezTo>
                  <a:cubicBezTo>
                    <a:pt x="261" y="451"/>
                    <a:pt x="269" y="460"/>
                    <a:pt x="274" y="471"/>
                  </a:cubicBezTo>
                  <a:cubicBezTo>
                    <a:pt x="288" y="498"/>
                    <a:pt x="299" y="568"/>
                    <a:pt x="305" y="583"/>
                  </a:cubicBezTo>
                  <a:cubicBezTo>
                    <a:pt x="311" y="598"/>
                    <a:pt x="345" y="617"/>
                    <a:pt x="356" y="624"/>
                  </a:cubicBezTo>
                  <a:cubicBezTo>
                    <a:pt x="359" y="634"/>
                    <a:pt x="360" y="645"/>
                    <a:pt x="366" y="654"/>
                  </a:cubicBezTo>
                  <a:cubicBezTo>
                    <a:pt x="374" y="666"/>
                    <a:pt x="390" y="672"/>
                    <a:pt x="396" y="685"/>
                  </a:cubicBezTo>
                  <a:cubicBezTo>
                    <a:pt x="417" y="728"/>
                    <a:pt x="403" y="761"/>
                    <a:pt x="437" y="797"/>
                  </a:cubicBezTo>
                  <a:cubicBezTo>
                    <a:pt x="452" y="872"/>
                    <a:pt x="454" y="873"/>
                    <a:pt x="529" y="888"/>
                  </a:cubicBezTo>
                  <a:cubicBezTo>
                    <a:pt x="546" y="905"/>
                    <a:pt x="563" y="922"/>
                    <a:pt x="580" y="939"/>
                  </a:cubicBezTo>
                  <a:cubicBezTo>
                    <a:pt x="619" y="978"/>
                    <a:pt x="586" y="985"/>
                    <a:pt x="641" y="1020"/>
                  </a:cubicBezTo>
                  <a:cubicBezTo>
                    <a:pt x="652" y="1054"/>
                    <a:pt x="651" y="1040"/>
                    <a:pt x="651" y="1061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  <p:sp>
          <p:nvSpPr>
            <p:cNvPr id="28713" name="Freeform 21"/>
            <p:cNvSpPr/>
            <p:nvPr/>
          </p:nvSpPr>
          <p:spPr bwMode="auto">
            <a:xfrm>
              <a:off x="-3015" y="2624"/>
              <a:ext cx="119" cy="152"/>
            </a:xfrm>
            <a:custGeom>
              <a:avLst/>
              <a:gdLst>
                <a:gd name="T0" fmla="*/ 4 w 119"/>
                <a:gd name="T1" fmla="*/ 0 h 152"/>
                <a:gd name="T2" fmla="*/ 45 w 119"/>
                <a:gd name="T3" fmla="*/ 152 h 152"/>
                <a:gd name="T4" fmla="*/ 85 w 119"/>
                <a:gd name="T5" fmla="*/ 61 h 152"/>
                <a:gd name="T6" fmla="*/ 55 w 119"/>
                <a:gd name="T7" fmla="*/ 50 h 152"/>
                <a:gd name="T8" fmla="*/ 4 w 119"/>
                <a:gd name="T9" fmla="*/ 0 h 1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9"/>
                <a:gd name="T16" fmla="*/ 0 h 152"/>
                <a:gd name="T17" fmla="*/ 119 w 119"/>
                <a:gd name="T18" fmla="*/ 152 h 1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9" h="152">
                  <a:moveTo>
                    <a:pt x="4" y="0"/>
                  </a:moveTo>
                  <a:cubicBezTo>
                    <a:pt x="10" y="64"/>
                    <a:pt x="0" y="109"/>
                    <a:pt x="45" y="152"/>
                  </a:cubicBezTo>
                  <a:cubicBezTo>
                    <a:pt x="90" y="137"/>
                    <a:pt x="119" y="121"/>
                    <a:pt x="85" y="61"/>
                  </a:cubicBezTo>
                  <a:cubicBezTo>
                    <a:pt x="80" y="52"/>
                    <a:pt x="65" y="54"/>
                    <a:pt x="55" y="50"/>
                  </a:cubicBezTo>
                  <a:cubicBezTo>
                    <a:pt x="46" y="23"/>
                    <a:pt x="39" y="0"/>
                    <a:pt x="4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zh-CN" altLang="en-US">
                <a:latin typeface="+mn-ea"/>
              </a:endParaRPr>
            </a:p>
          </p:txBody>
        </p:sp>
      </p:grpSp>
      <p:grpSp>
        <p:nvGrpSpPr>
          <p:cNvPr id="61462" name="Group 22"/>
          <p:cNvGrpSpPr/>
          <p:nvPr/>
        </p:nvGrpSpPr>
        <p:grpSpPr bwMode="auto">
          <a:xfrm>
            <a:off x="2514600" y="1485900"/>
            <a:ext cx="4191000" cy="1771650"/>
            <a:chOff x="-1008" y="144"/>
            <a:chExt cx="2640" cy="1488"/>
          </a:xfrm>
        </p:grpSpPr>
        <p:sp>
          <p:nvSpPr>
            <p:cNvPr id="28698" name="Text Box 23"/>
            <p:cNvSpPr txBox="1">
              <a:spLocks noChangeArrowheads="1"/>
            </p:cNvSpPr>
            <p:nvPr/>
          </p:nvSpPr>
          <p:spPr bwMode="auto">
            <a:xfrm>
              <a:off x="-1008" y="144"/>
              <a:ext cx="2640" cy="4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kumimoji="1" lang="en-US" altLang="zh-CN" sz="2700" b="1" dirty="0">
                  <a:solidFill>
                    <a:schemeClr val="bg1"/>
                  </a:solidFill>
                  <a:latin typeface="+mn-ea"/>
                  <a:cs typeface="微软雅黑" panose="020B0503020204020204" pitchFamily="34" charset="-122"/>
                </a:rPr>
                <a:t>1914</a:t>
              </a:r>
              <a:r>
                <a:rPr kumimoji="1" lang="zh-CN" altLang="en-US" sz="2700" b="1" dirty="0">
                  <a:solidFill>
                    <a:schemeClr val="bg1"/>
                  </a:solidFill>
                  <a:latin typeface="+mn-ea"/>
                  <a:cs typeface="微软雅黑" panose="020B0503020204020204" pitchFamily="34" charset="-122"/>
                </a:rPr>
                <a:t>年</a:t>
              </a:r>
              <a:r>
                <a:rPr kumimoji="1" lang="en-US" altLang="zh-CN" sz="2700" b="1" dirty="0">
                  <a:solidFill>
                    <a:schemeClr val="bg1"/>
                  </a:solidFill>
                  <a:latin typeface="+mn-ea"/>
                  <a:cs typeface="微软雅黑" panose="020B0503020204020204" pitchFamily="34" charset="-122"/>
                </a:rPr>
                <a:t>8</a:t>
              </a:r>
              <a:r>
                <a:rPr kumimoji="1" lang="zh-CN" altLang="en-US" sz="2700" b="1" dirty="0">
                  <a:solidFill>
                    <a:schemeClr val="bg1"/>
                  </a:solidFill>
                  <a:latin typeface="+mn-ea"/>
                  <a:cs typeface="微软雅黑" panose="020B0503020204020204" pitchFamily="34" charset="-122"/>
                </a:rPr>
                <a:t>月以前的</a:t>
              </a:r>
              <a:endParaRPr kumimoji="1" lang="zh-CN" altLang="en-US" sz="2700" b="1" dirty="0">
                <a:solidFill>
                  <a:schemeClr val="bg1"/>
                </a:solidFill>
                <a:latin typeface="+mn-ea"/>
                <a:cs typeface="微软雅黑" panose="020B0503020204020204" pitchFamily="34" charset="-122"/>
              </a:endParaRPr>
            </a:p>
          </p:txBody>
        </p:sp>
        <p:sp>
          <p:nvSpPr>
            <p:cNvPr id="28699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-912" y="624"/>
              <a:ext cx="1822" cy="1008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zh-CN" altLang="en-US" sz="2700" kern="10" dirty="0">
                  <a:ln w="9525">
                    <a:solidFill>
                      <a:schemeClr val="bg1"/>
                    </a:solidFill>
                    <a:round/>
                  </a:ln>
                  <a:solidFill>
                    <a:schemeClr val="bg1"/>
                  </a:solidFill>
                  <a:latin typeface="+mn-ea"/>
                </a:rPr>
                <a:t>奥匈帝国</a:t>
              </a:r>
              <a:endParaRPr lang="zh-CN" altLang="en-US" sz="2700" kern="10" dirty="0">
                <a:ln w="9525">
                  <a:solidFill>
                    <a:schemeClr val="bg1"/>
                  </a:solidFill>
                  <a:round/>
                </a:ln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61465" name="Freeform 25"/>
          <p:cNvSpPr/>
          <p:nvPr/>
        </p:nvSpPr>
        <p:spPr bwMode="auto">
          <a:xfrm>
            <a:off x="2057400" y="2457451"/>
            <a:ext cx="3801666" cy="2193131"/>
          </a:xfrm>
          <a:custGeom>
            <a:avLst/>
            <a:gdLst>
              <a:gd name="T0" fmla="*/ 2147483647 w 2395"/>
              <a:gd name="T1" fmla="*/ 2147483647 h 1842"/>
              <a:gd name="T2" fmla="*/ 2147483647 w 2395"/>
              <a:gd name="T3" fmla="*/ 2147483647 h 1842"/>
              <a:gd name="T4" fmla="*/ 2147483647 w 2395"/>
              <a:gd name="T5" fmla="*/ 2147483647 h 1842"/>
              <a:gd name="T6" fmla="*/ 2147483647 w 2395"/>
              <a:gd name="T7" fmla="*/ 2147483647 h 1842"/>
              <a:gd name="T8" fmla="*/ 2147483647 w 2395"/>
              <a:gd name="T9" fmla="*/ 2147483647 h 1842"/>
              <a:gd name="T10" fmla="*/ 2147483647 w 2395"/>
              <a:gd name="T11" fmla="*/ 2147483647 h 1842"/>
              <a:gd name="T12" fmla="*/ 2147483647 w 2395"/>
              <a:gd name="T13" fmla="*/ 2147483647 h 1842"/>
              <a:gd name="T14" fmla="*/ 2147483647 w 2395"/>
              <a:gd name="T15" fmla="*/ 2147483647 h 1842"/>
              <a:gd name="T16" fmla="*/ 2147483647 w 2395"/>
              <a:gd name="T17" fmla="*/ 2147483647 h 1842"/>
              <a:gd name="T18" fmla="*/ 2147483647 w 2395"/>
              <a:gd name="T19" fmla="*/ 2147483647 h 1842"/>
              <a:gd name="T20" fmla="*/ 2147483647 w 2395"/>
              <a:gd name="T21" fmla="*/ 2147483647 h 1842"/>
              <a:gd name="T22" fmla="*/ 2147483647 w 2395"/>
              <a:gd name="T23" fmla="*/ 2147483647 h 1842"/>
              <a:gd name="T24" fmla="*/ 2147483647 w 2395"/>
              <a:gd name="T25" fmla="*/ 2147483647 h 1842"/>
              <a:gd name="T26" fmla="*/ 2147483647 w 2395"/>
              <a:gd name="T27" fmla="*/ 2147483647 h 1842"/>
              <a:gd name="T28" fmla="*/ 2147483647 w 2395"/>
              <a:gd name="T29" fmla="*/ 2147483647 h 1842"/>
              <a:gd name="T30" fmla="*/ 2147483647 w 2395"/>
              <a:gd name="T31" fmla="*/ 2147483647 h 1842"/>
              <a:gd name="T32" fmla="*/ 2147483647 w 2395"/>
              <a:gd name="T33" fmla="*/ 2147483647 h 1842"/>
              <a:gd name="T34" fmla="*/ 2147483647 w 2395"/>
              <a:gd name="T35" fmla="*/ 2147483647 h 1842"/>
              <a:gd name="T36" fmla="*/ 2147483647 w 2395"/>
              <a:gd name="T37" fmla="*/ 2147483647 h 1842"/>
              <a:gd name="T38" fmla="*/ 2147483647 w 2395"/>
              <a:gd name="T39" fmla="*/ 2147483647 h 1842"/>
              <a:gd name="T40" fmla="*/ 2147483647 w 2395"/>
              <a:gd name="T41" fmla="*/ 2147483647 h 1842"/>
              <a:gd name="T42" fmla="*/ 2147483647 w 2395"/>
              <a:gd name="T43" fmla="*/ 2147483647 h 1842"/>
              <a:gd name="T44" fmla="*/ 2147483647 w 2395"/>
              <a:gd name="T45" fmla="*/ 2147483647 h 1842"/>
              <a:gd name="T46" fmla="*/ 2147483647 w 2395"/>
              <a:gd name="T47" fmla="*/ 2147483647 h 1842"/>
              <a:gd name="T48" fmla="*/ 2147483647 w 2395"/>
              <a:gd name="T49" fmla="*/ 2147483647 h 1842"/>
              <a:gd name="T50" fmla="*/ 2147483647 w 2395"/>
              <a:gd name="T51" fmla="*/ 2147483647 h 1842"/>
              <a:gd name="T52" fmla="*/ 2147483647 w 2395"/>
              <a:gd name="T53" fmla="*/ 2147483647 h 1842"/>
              <a:gd name="T54" fmla="*/ 2147483647 w 2395"/>
              <a:gd name="T55" fmla="*/ 2147483647 h 1842"/>
              <a:gd name="T56" fmla="*/ 2147483647 w 2395"/>
              <a:gd name="T57" fmla="*/ 2147483647 h 1842"/>
              <a:gd name="T58" fmla="*/ 2147483647 w 2395"/>
              <a:gd name="T59" fmla="*/ 2147483647 h 1842"/>
              <a:gd name="T60" fmla="*/ 2147483647 w 2395"/>
              <a:gd name="T61" fmla="*/ 2147483647 h 1842"/>
              <a:gd name="T62" fmla="*/ 2147483647 w 2395"/>
              <a:gd name="T63" fmla="*/ 2147483647 h 1842"/>
              <a:gd name="T64" fmla="*/ 2147483647 w 2395"/>
              <a:gd name="T65" fmla="*/ 2147483647 h 1842"/>
              <a:gd name="T66" fmla="*/ 2147483647 w 2395"/>
              <a:gd name="T67" fmla="*/ 2147483647 h 1842"/>
              <a:gd name="T68" fmla="*/ 2147483647 w 2395"/>
              <a:gd name="T69" fmla="*/ 2147483647 h 1842"/>
              <a:gd name="T70" fmla="*/ 2147483647 w 2395"/>
              <a:gd name="T71" fmla="*/ 2147483647 h 1842"/>
              <a:gd name="T72" fmla="*/ 2147483647 w 2395"/>
              <a:gd name="T73" fmla="*/ 2147483647 h 1842"/>
              <a:gd name="T74" fmla="*/ 2147483647 w 2395"/>
              <a:gd name="T75" fmla="*/ 2147483647 h 1842"/>
              <a:gd name="T76" fmla="*/ 2147483647 w 2395"/>
              <a:gd name="T77" fmla="*/ 2147483647 h 1842"/>
              <a:gd name="T78" fmla="*/ 2147483647 w 2395"/>
              <a:gd name="T79" fmla="*/ 2147483647 h 1842"/>
              <a:gd name="T80" fmla="*/ 0 w 2395"/>
              <a:gd name="T81" fmla="*/ 2147483647 h 1842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2395"/>
              <a:gd name="T124" fmla="*/ 0 h 1842"/>
              <a:gd name="T125" fmla="*/ 2395 w 2395"/>
              <a:gd name="T126" fmla="*/ 1842 h 1842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2395" h="1842">
                <a:moveTo>
                  <a:pt x="0" y="90"/>
                </a:moveTo>
                <a:cubicBezTo>
                  <a:pt x="51" y="141"/>
                  <a:pt x="11" y="213"/>
                  <a:pt x="51" y="273"/>
                </a:cubicBezTo>
                <a:cubicBezTo>
                  <a:pt x="68" y="327"/>
                  <a:pt x="128" y="362"/>
                  <a:pt x="173" y="395"/>
                </a:cubicBezTo>
                <a:cubicBezTo>
                  <a:pt x="185" y="432"/>
                  <a:pt x="207" y="443"/>
                  <a:pt x="224" y="477"/>
                </a:cubicBezTo>
                <a:cubicBezTo>
                  <a:pt x="250" y="530"/>
                  <a:pt x="215" y="487"/>
                  <a:pt x="254" y="528"/>
                </a:cubicBezTo>
                <a:cubicBezTo>
                  <a:pt x="233" y="735"/>
                  <a:pt x="218" y="658"/>
                  <a:pt x="244" y="761"/>
                </a:cubicBezTo>
                <a:cubicBezTo>
                  <a:pt x="280" y="727"/>
                  <a:pt x="293" y="747"/>
                  <a:pt x="336" y="761"/>
                </a:cubicBezTo>
                <a:cubicBezTo>
                  <a:pt x="368" y="795"/>
                  <a:pt x="381" y="795"/>
                  <a:pt x="366" y="843"/>
                </a:cubicBezTo>
                <a:cubicBezTo>
                  <a:pt x="380" y="898"/>
                  <a:pt x="380" y="959"/>
                  <a:pt x="417" y="1005"/>
                </a:cubicBezTo>
                <a:cubicBezTo>
                  <a:pt x="438" y="1032"/>
                  <a:pt x="499" y="1066"/>
                  <a:pt x="499" y="1066"/>
                </a:cubicBezTo>
                <a:cubicBezTo>
                  <a:pt x="513" y="1109"/>
                  <a:pt x="506" y="1160"/>
                  <a:pt x="529" y="1199"/>
                </a:cubicBezTo>
                <a:cubicBezTo>
                  <a:pt x="541" y="1220"/>
                  <a:pt x="570" y="1226"/>
                  <a:pt x="590" y="1239"/>
                </a:cubicBezTo>
                <a:cubicBezTo>
                  <a:pt x="600" y="1246"/>
                  <a:pt x="621" y="1260"/>
                  <a:pt x="621" y="1260"/>
                </a:cubicBezTo>
                <a:cubicBezTo>
                  <a:pt x="648" y="1342"/>
                  <a:pt x="607" y="1245"/>
                  <a:pt x="661" y="1300"/>
                </a:cubicBezTo>
                <a:cubicBezTo>
                  <a:pt x="714" y="1354"/>
                  <a:pt x="621" y="1315"/>
                  <a:pt x="702" y="1341"/>
                </a:cubicBezTo>
                <a:cubicBezTo>
                  <a:pt x="724" y="1410"/>
                  <a:pt x="757" y="1427"/>
                  <a:pt x="824" y="1443"/>
                </a:cubicBezTo>
                <a:cubicBezTo>
                  <a:pt x="900" y="1492"/>
                  <a:pt x="798" y="1433"/>
                  <a:pt x="956" y="1473"/>
                </a:cubicBezTo>
                <a:cubicBezTo>
                  <a:pt x="966" y="1475"/>
                  <a:pt x="969" y="1489"/>
                  <a:pt x="977" y="1494"/>
                </a:cubicBezTo>
                <a:cubicBezTo>
                  <a:pt x="986" y="1499"/>
                  <a:pt x="998" y="1499"/>
                  <a:pt x="1007" y="1504"/>
                </a:cubicBezTo>
                <a:cubicBezTo>
                  <a:pt x="1028" y="1516"/>
                  <a:pt x="1048" y="1531"/>
                  <a:pt x="1068" y="1544"/>
                </a:cubicBezTo>
                <a:cubicBezTo>
                  <a:pt x="1078" y="1551"/>
                  <a:pt x="1099" y="1565"/>
                  <a:pt x="1099" y="1565"/>
                </a:cubicBezTo>
                <a:cubicBezTo>
                  <a:pt x="1102" y="1575"/>
                  <a:pt x="1111" y="1585"/>
                  <a:pt x="1109" y="1595"/>
                </a:cubicBezTo>
                <a:cubicBezTo>
                  <a:pt x="1107" y="1605"/>
                  <a:pt x="1097" y="1619"/>
                  <a:pt x="1088" y="1616"/>
                </a:cubicBezTo>
                <a:cubicBezTo>
                  <a:pt x="1078" y="1613"/>
                  <a:pt x="1081" y="1595"/>
                  <a:pt x="1078" y="1585"/>
                </a:cubicBezTo>
                <a:cubicBezTo>
                  <a:pt x="1059" y="1614"/>
                  <a:pt x="1046" y="1656"/>
                  <a:pt x="1088" y="1677"/>
                </a:cubicBezTo>
                <a:cubicBezTo>
                  <a:pt x="1107" y="1687"/>
                  <a:pt x="1149" y="1697"/>
                  <a:pt x="1149" y="1697"/>
                </a:cubicBezTo>
                <a:cubicBezTo>
                  <a:pt x="1156" y="1704"/>
                  <a:pt x="1161" y="1715"/>
                  <a:pt x="1170" y="1717"/>
                </a:cubicBezTo>
                <a:cubicBezTo>
                  <a:pt x="1180" y="1719"/>
                  <a:pt x="1189" y="1707"/>
                  <a:pt x="1200" y="1707"/>
                </a:cubicBezTo>
                <a:cubicBezTo>
                  <a:pt x="1228" y="1707"/>
                  <a:pt x="1255" y="1714"/>
                  <a:pt x="1282" y="1717"/>
                </a:cubicBezTo>
                <a:cubicBezTo>
                  <a:pt x="1302" y="1724"/>
                  <a:pt x="1325" y="1726"/>
                  <a:pt x="1343" y="1738"/>
                </a:cubicBezTo>
                <a:cubicBezTo>
                  <a:pt x="1413" y="1784"/>
                  <a:pt x="1433" y="1758"/>
                  <a:pt x="1486" y="1776"/>
                </a:cubicBezTo>
                <a:cubicBezTo>
                  <a:pt x="1491" y="1791"/>
                  <a:pt x="1442" y="1842"/>
                  <a:pt x="1475" y="1829"/>
                </a:cubicBezTo>
                <a:cubicBezTo>
                  <a:pt x="1486" y="1825"/>
                  <a:pt x="1488" y="1809"/>
                  <a:pt x="1495" y="1799"/>
                </a:cubicBezTo>
                <a:cubicBezTo>
                  <a:pt x="1485" y="1795"/>
                  <a:pt x="1471" y="1797"/>
                  <a:pt x="1465" y="1788"/>
                </a:cubicBezTo>
                <a:cubicBezTo>
                  <a:pt x="1453" y="1770"/>
                  <a:pt x="1460" y="1741"/>
                  <a:pt x="1453" y="1721"/>
                </a:cubicBezTo>
                <a:cubicBezTo>
                  <a:pt x="1451" y="1705"/>
                  <a:pt x="1442" y="1700"/>
                  <a:pt x="1442" y="1689"/>
                </a:cubicBezTo>
                <a:cubicBezTo>
                  <a:pt x="1442" y="1678"/>
                  <a:pt x="1461" y="1670"/>
                  <a:pt x="1453" y="1656"/>
                </a:cubicBezTo>
                <a:cubicBezTo>
                  <a:pt x="1445" y="1642"/>
                  <a:pt x="1401" y="1641"/>
                  <a:pt x="1394" y="1605"/>
                </a:cubicBezTo>
                <a:cubicBezTo>
                  <a:pt x="1387" y="1570"/>
                  <a:pt x="1401" y="1485"/>
                  <a:pt x="1409" y="1438"/>
                </a:cubicBezTo>
                <a:cubicBezTo>
                  <a:pt x="1417" y="1391"/>
                  <a:pt x="1436" y="1357"/>
                  <a:pt x="1444" y="1321"/>
                </a:cubicBezTo>
                <a:cubicBezTo>
                  <a:pt x="1448" y="1287"/>
                  <a:pt x="1443" y="1251"/>
                  <a:pt x="1455" y="1219"/>
                </a:cubicBezTo>
                <a:cubicBezTo>
                  <a:pt x="1459" y="1209"/>
                  <a:pt x="1476" y="1215"/>
                  <a:pt x="1485" y="1209"/>
                </a:cubicBezTo>
                <a:cubicBezTo>
                  <a:pt x="1501" y="1198"/>
                  <a:pt x="1526" y="1168"/>
                  <a:pt x="1526" y="1168"/>
                </a:cubicBezTo>
                <a:cubicBezTo>
                  <a:pt x="1543" y="1116"/>
                  <a:pt x="1522" y="1154"/>
                  <a:pt x="1566" y="1127"/>
                </a:cubicBezTo>
                <a:cubicBezTo>
                  <a:pt x="1584" y="1116"/>
                  <a:pt x="1596" y="1094"/>
                  <a:pt x="1607" y="1077"/>
                </a:cubicBezTo>
                <a:cubicBezTo>
                  <a:pt x="1618" y="1043"/>
                  <a:pt x="1638" y="1019"/>
                  <a:pt x="1648" y="985"/>
                </a:cubicBezTo>
                <a:cubicBezTo>
                  <a:pt x="1652" y="971"/>
                  <a:pt x="1649" y="955"/>
                  <a:pt x="1658" y="944"/>
                </a:cubicBezTo>
                <a:cubicBezTo>
                  <a:pt x="1726" y="866"/>
                  <a:pt x="1828" y="868"/>
                  <a:pt x="1922" y="853"/>
                </a:cubicBezTo>
                <a:cubicBezTo>
                  <a:pt x="1936" y="851"/>
                  <a:pt x="1949" y="844"/>
                  <a:pt x="1963" y="843"/>
                </a:cubicBezTo>
                <a:cubicBezTo>
                  <a:pt x="2085" y="837"/>
                  <a:pt x="2207" y="836"/>
                  <a:pt x="2329" y="833"/>
                </a:cubicBezTo>
                <a:cubicBezTo>
                  <a:pt x="2395" y="812"/>
                  <a:pt x="2377" y="748"/>
                  <a:pt x="2380" y="718"/>
                </a:cubicBezTo>
                <a:cubicBezTo>
                  <a:pt x="2383" y="688"/>
                  <a:pt x="2366" y="670"/>
                  <a:pt x="2348" y="652"/>
                </a:cubicBezTo>
                <a:cubicBezTo>
                  <a:pt x="2330" y="634"/>
                  <a:pt x="2293" y="618"/>
                  <a:pt x="2271" y="609"/>
                </a:cubicBezTo>
                <a:cubicBezTo>
                  <a:pt x="2249" y="600"/>
                  <a:pt x="2228" y="616"/>
                  <a:pt x="2217" y="599"/>
                </a:cubicBezTo>
                <a:cubicBezTo>
                  <a:pt x="2203" y="579"/>
                  <a:pt x="2217" y="529"/>
                  <a:pt x="2207" y="507"/>
                </a:cubicBezTo>
                <a:cubicBezTo>
                  <a:pt x="2197" y="485"/>
                  <a:pt x="2166" y="478"/>
                  <a:pt x="2156" y="466"/>
                </a:cubicBezTo>
                <a:cubicBezTo>
                  <a:pt x="2153" y="456"/>
                  <a:pt x="2153" y="443"/>
                  <a:pt x="2146" y="436"/>
                </a:cubicBezTo>
                <a:cubicBezTo>
                  <a:pt x="2139" y="429"/>
                  <a:pt x="2122" y="435"/>
                  <a:pt x="2116" y="426"/>
                </a:cubicBezTo>
                <a:cubicBezTo>
                  <a:pt x="2104" y="415"/>
                  <a:pt x="2102" y="385"/>
                  <a:pt x="2085" y="365"/>
                </a:cubicBezTo>
                <a:cubicBezTo>
                  <a:pt x="2068" y="345"/>
                  <a:pt x="2039" y="318"/>
                  <a:pt x="2014" y="304"/>
                </a:cubicBezTo>
                <a:cubicBezTo>
                  <a:pt x="1989" y="290"/>
                  <a:pt x="1969" y="288"/>
                  <a:pt x="1933" y="283"/>
                </a:cubicBezTo>
                <a:cubicBezTo>
                  <a:pt x="1897" y="278"/>
                  <a:pt x="1842" y="271"/>
                  <a:pt x="1800" y="273"/>
                </a:cubicBezTo>
                <a:cubicBezTo>
                  <a:pt x="1774" y="276"/>
                  <a:pt x="1709" y="280"/>
                  <a:pt x="1678" y="294"/>
                </a:cubicBezTo>
                <a:cubicBezTo>
                  <a:pt x="1645" y="308"/>
                  <a:pt x="1591" y="332"/>
                  <a:pt x="1556" y="344"/>
                </a:cubicBezTo>
                <a:cubicBezTo>
                  <a:pt x="1521" y="380"/>
                  <a:pt x="1586" y="352"/>
                  <a:pt x="1516" y="375"/>
                </a:cubicBezTo>
                <a:cubicBezTo>
                  <a:pt x="1494" y="389"/>
                  <a:pt x="1482" y="385"/>
                  <a:pt x="1455" y="395"/>
                </a:cubicBezTo>
                <a:cubicBezTo>
                  <a:pt x="1426" y="402"/>
                  <a:pt x="1380" y="416"/>
                  <a:pt x="1343" y="416"/>
                </a:cubicBezTo>
                <a:cubicBezTo>
                  <a:pt x="1273" y="405"/>
                  <a:pt x="1287" y="420"/>
                  <a:pt x="1231" y="395"/>
                </a:cubicBezTo>
                <a:cubicBezTo>
                  <a:pt x="1161" y="365"/>
                  <a:pt x="1086" y="348"/>
                  <a:pt x="1017" y="314"/>
                </a:cubicBezTo>
                <a:cubicBezTo>
                  <a:pt x="1008" y="286"/>
                  <a:pt x="1004" y="209"/>
                  <a:pt x="969" y="196"/>
                </a:cubicBezTo>
                <a:cubicBezTo>
                  <a:pt x="950" y="189"/>
                  <a:pt x="956" y="144"/>
                  <a:pt x="936" y="141"/>
                </a:cubicBezTo>
                <a:cubicBezTo>
                  <a:pt x="919" y="89"/>
                  <a:pt x="895" y="73"/>
                  <a:pt x="837" y="54"/>
                </a:cubicBezTo>
                <a:cubicBezTo>
                  <a:pt x="783" y="0"/>
                  <a:pt x="777" y="38"/>
                  <a:pt x="692" y="50"/>
                </a:cubicBezTo>
                <a:cubicBezTo>
                  <a:pt x="655" y="47"/>
                  <a:pt x="670" y="40"/>
                  <a:pt x="621" y="50"/>
                </a:cubicBezTo>
                <a:cubicBezTo>
                  <a:pt x="572" y="60"/>
                  <a:pt x="455" y="94"/>
                  <a:pt x="397" y="111"/>
                </a:cubicBezTo>
                <a:cubicBezTo>
                  <a:pt x="369" y="193"/>
                  <a:pt x="351" y="132"/>
                  <a:pt x="275" y="151"/>
                </a:cubicBezTo>
                <a:cubicBezTo>
                  <a:pt x="245" y="148"/>
                  <a:pt x="221" y="162"/>
                  <a:pt x="193" y="151"/>
                </a:cubicBezTo>
                <a:cubicBezTo>
                  <a:pt x="183" y="147"/>
                  <a:pt x="213" y="158"/>
                  <a:pt x="204" y="151"/>
                </a:cubicBezTo>
                <a:cubicBezTo>
                  <a:pt x="196" y="145"/>
                  <a:pt x="183" y="121"/>
                  <a:pt x="143" y="131"/>
                </a:cubicBezTo>
                <a:cubicBezTo>
                  <a:pt x="121" y="125"/>
                  <a:pt x="91" y="93"/>
                  <a:pt x="71" y="90"/>
                </a:cubicBezTo>
                <a:cubicBezTo>
                  <a:pt x="51" y="87"/>
                  <a:pt x="33" y="104"/>
                  <a:pt x="21" y="111"/>
                </a:cubicBezTo>
                <a:cubicBezTo>
                  <a:pt x="14" y="118"/>
                  <a:pt x="0" y="121"/>
                  <a:pt x="0" y="131"/>
                </a:cubicBezTo>
                <a:cubicBezTo>
                  <a:pt x="0" y="141"/>
                  <a:pt x="21" y="151"/>
                  <a:pt x="21" y="151"/>
                </a:cubicBezTo>
              </a:path>
            </a:pathLst>
          </a:custGeom>
          <a:solidFill>
            <a:srgbClr val="FF9900"/>
          </a:solidFill>
          <a:ln w="9525">
            <a:solidFill>
              <a:schemeClr val="tx1"/>
            </a:solidFill>
            <a:round/>
          </a:ln>
        </p:spPr>
        <p:txBody>
          <a:bodyPr wrap="none" lIns="68580" tIns="34290" rIns="68580" bIns="34290" anchor="ctr"/>
          <a:lstStyle/>
          <a:p>
            <a:endParaRPr lang="zh-CN" altLang="en-US">
              <a:latin typeface="+mn-ea"/>
            </a:endParaRPr>
          </a:p>
        </p:txBody>
      </p:sp>
      <p:sp>
        <p:nvSpPr>
          <p:cNvPr id="61466" name="WordArt 26"/>
          <p:cNvSpPr>
            <a:spLocks noChangeArrowheads="1" noChangeShapeType="1" noTextEdit="1"/>
          </p:cNvSpPr>
          <p:nvPr/>
        </p:nvSpPr>
        <p:spPr bwMode="auto">
          <a:xfrm rot="1661765">
            <a:off x="2285589" y="3371850"/>
            <a:ext cx="4115623" cy="514350"/>
          </a:xfrm>
          <a:prstGeom prst="rect">
            <a:avLst/>
          </a:prstGeom>
        </p:spPr>
        <p:txBody>
          <a:bodyPr wrap="none" lIns="68580" tIns="34290" rIns="68580" bIns="34290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>
              <a:defRPr/>
            </a:pPr>
            <a:r>
              <a:rPr lang="zh-CN" altLang="en-US" sz="2700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+mn-ea"/>
                <a:cs typeface="微软雅黑" panose="020B0503020204020204" pitchFamily="34" charset="-122"/>
              </a:rPr>
              <a:t>塞尔维亚</a:t>
            </a:r>
            <a:r>
              <a:rPr lang="en-US" altLang="zh-CN" sz="2700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+mn-ea"/>
                <a:cs typeface="微软雅黑" panose="020B0503020204020204" pitchFamily="34" charset="-122"/>
              </a:rPr>
              <a:t>-</a:t>
            </a:r>
            <a:r>
              <a:rPr lang="zh-CN" altLang="en-US" sz="2700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+mn-ea"/>
                <a:cs typeface="微软雅黑" panose="020B0503020204020204" pitchFamily="34" charset="-122"/>
              </a:rPr>
              <a:t>克罗地亚</a:t>
            </a:r>
            <a:r>
              <a:rPr lang="en-US" altLang="zh-CN" sz="2700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+mn-ea"/>
                <a:cs typeface="微软雅黑" panose="020B0503020204020204" pitchFamily="34" charset="-122"/>
              </a:rPr>
              <a:t>-</a:t>
            </a:r>
            <a:r>
              <a:rPr lang="zh-CN" altLang="en-US" sz="2700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+mn-ea"/>
                <a:cs typeface="微软雅黑" panose="020B0503020204020204" pitchFamily="34" charset="-122"/>
              </a:rPr>
              <a:t>斯洛文尼亚王国</a:t>
            </a:r>
            <a:endParaRPr lang="zh-CN" altLang="en-US" sz="2700" kern="10" dirty="0">
              <a:ln w="9525">
                <a:solidFill>
                  <a:srgbClr val="000000"/>
                </a:solidFill>
                <a:round/>
              </a:ln>
              <a:solidFill>
                <a:srgbClr val="000000"/>
              </a:solidFill>
              <a:latin typeface="+mn-ea"/>
              <a:cs typeface="微软雅黑" panose="020B0503020204020204" pitchFamily="34" charset="-122"/>
            </a:endParaRPr>
          </a:p>
        </p:txBody>
      </p:sp>
      <p:sp>
        <p:nvSpPr>
          <p:cNvPr id="61467" name="Freeform 27"/>
          <p:cNvSpPr/>
          <p:nvPr/>
        </p:nvSpPr>
        <p:spPr bwMode="auto">
          <a:xfrm>
            <a:off x="5208985" y="1371601"/>
            <a:ext cx="2416969" cy="1878806"/>
          </a:xfrm>
          <a:custGeom>
            <a:avLst/>
            <a:gdLst>
              <a:gd name="T0" fmla="*/ 2147483647 w 1523"/>
              <a:gd name="T1" fmla="*/ 0 h 1578"/>
              <a:gd name="T2" fmla="*/ 2147483647 w 1523"/>
              <a:gd name="T3" fmla="*/ 2147483647 h 1578"/>
              <a:gd name="T4" fmla="*/ 2147483647 w 1523"/>
              <a:gd name="T5" fmla="*/ 2147483647 h 1578"/>
              <a:gd name="T6" fmla="*/ 2147483647 w 1523"/>
              <a:gd name="T7" fmla="*/ 2147483647 h 1578"/>
              <a:gd name="T8" fmla="*/ 2147483647 w 1523"/>
              <a:gd name="T9" fmla="*/ 2147483647 h 1578"/>
              <a:gd name="T10" fmla="*/ 2147483647 w 1523"/>
              <a:gd name="T11" fmla="*/ 2147483647 h 1578"/>
              <a:gd name="T12" fmla="*/ 2147483647 w 1523"/>
              <a:gd name="T13" fmla="*/ 2147483647 h 1578"/>
              <a:gd name="T14" fmla="*/ 2147483647 w 1523"/>
              <a:gd name="T15" fmla="*/ 2147483647 h 1578"/>
              <a:gd name="T16" fmla="*/ 2147483647 w 1523"/>
              <a:gd name="T17" fmla="*/ 2147483647 h 1578"/>
              <a:gd name="T18" fmla="*/ 2147483647 w 1523"/>
              <a:gd name="T19" fmla="*/ 2147483647 h 1578"/>
              <a:gd name="T20" fmla="*/ 2147483647 w 1523"/>
              <a:gd name="T21" fmla="*/ 2147483647 h 1578"/>
              <a:gd name="T22" fmla="*/ 2147483647 w 1523"/>
              <a:gd name="T23" fmla="*/ 2147483647 h 1578"/>
              <a:gd name="T24" fmla="*/ 2147483647 w 1523"/>
              <a:gd name="T25" fmla="*/ 2147483647 h 1578"/>
              <a:gd name="T26" fmla="*/ 2147483647 w 1523"/>
              <a:gd name="T27" fmla="*/ 2147483647 h 1578"/>
              <a:gd name="T28" fmla="*/ 2147483647 w 1523"/>
              <a:gd name="T29" fmla="*/ 2147483647 h 1578"/>
              <a:gd name="T30" fmla="*/ 2147483647 w 1523"/>
              <a:gd name="T31" fmla="*/ 2147483647 h 1578"/>
              <a:gd name="T32" fmla="*/ 2147483647 w 1523"/>
              <a:gd name="T33" fmla="*/ 2147483647 h 1578"/>
              <a:gd name="T34" fmla="*/ 2147483647 w 1523"/>
              <a:gd name="T35" fmla="*/ 2147483647 h 1578"/>
              <a:gd name="T36" fmla="*/ 2147483647 w 1523"/>
              <a:gd name="T37" fmla="*/ 2147483647 h 1578"/>
              <a:gd name="T38" fmla="*/ 2147483647 w 1523"/>
              <a:gd name="T39" fmla="*/ 2147483647 h 1578"/>
              <a:gd name="T40" fmla="*/ 2147483647 w 1523"/>
              <a:gd name="T41" fmla="*/ 2147483647 h 1578"/>
              <a:gd name="T42" fmla="*/ 2147483647 w 1523"/>
              <a:gd name="T43" fmla="*/ 2147483647 h 1578"/>
              <a:gd name="T44" fmla="*/ 2147483647 w 1523"/>
              <a:gd name="T45" fmla="*/ 2147483647 h 1578"/>
              <a:gd name="T46" fmla="*/ 2147483647 w 1523"/>
              <a:gd name="T47" fmla="*/ 2147483647 h 1578"/>
              <a:gd name="T48" fmla="*/ 2147483647 w 1523"/>
              <a:gd name="T49" fmla="*/ 2147483647 h 1578"/>
              <a:gd name="T50" fmla="*/ 2147483647 w 1523"/>
              <a:gd name="T51" fmla="*/ 2147483647 h 1578"/>
              <a:gd name="T52" fmla="*/ 2147483647 w 1523"/>
              <a:gd name="T53" fmla="*/ 2147483647 h 1578"/>
              <a:gd name="T54" fmla="*/ 2147483647 w 1523"/>
              <a:gd name="T55" fmla="*/ 2147483647 h 1578"/>
              <a:gd name="T56" fmla="*/ 2147483647 w 1523"/>
              <a:gd name="T57" fmla="*/ 2147483647 h 1578"/>
              <a:gd name="T58" fmla="*/ 2147483647 w 1523"/>
              <a:gd name="T59" fmla="*/ 2147483647 h 1578"/>
              <a:gd name="T60" fmla="*/ 2147483647 w 1523"/>
              <a:gd name="T61" fmla="*/ 2147483647 h 1578"/>
              <a:gd name="T62" fmla="*/ 2147483647 w 1523"/>
              <a:gd name="T63" fmla="*/ 2147483647 h 1578"/>
              <a:gd name="T64" fmla="*/ 2147483647 w 1523"/>
              <a:gd name="T65" fmla="*/ 2147483647 h 1578"/>
              <a:gd name="T66" fmla="*/ 2147483647 w 1523"/>
              <a:gd name="T67" fmla="*/ 2147483647 h 1578"/>
              <a:gd name="T68" fmla="*/ 2147483647 w 1523"/>
              <a:gd name="T69" fmla="*/ 2147483647 h 1578"/>
              <a:gd name="T70" fmla="*/ 2147483647 w 1523"/>
              <a:gd name="T71" fmla="*/ 2147483647 h 1578"/>
              <a:gd name="T72" fmla="*/ 2147483647 w 1523"/>
              <a:gd name="T73" fmla="*/ 2147483647 h 1578"/>
              <a:gd name="T74" fmla="*/ 2147483647 w 1523"/>
              <a:gd name="T75" fmla="*/ 2147483647 h 1578"/>
              <a:gd name="T76" fmla="*/ 2147483647 w 1523"/>
              <a:gd name="T77" fmla="*/ 2147483647 h 1578"/>
              <a:gd name="T78" fmla="*/ 2147483647 w 1523"/>
              <a:gd name="T79" fmla="*/ 2147483647 h 1578"/>
              <a:gd name="T80" fmla="*/ 2147483647 w 1523"/>
              <a:gd name="T81" fmla="*/ 2147483647 h 1578"/>
              <a:gd name="T82" fmla="*/ 2147483647 w 1523"/>
              <a:gd name="T83" fmla="*/ 2147483647 h 1578"/>
              <a:gd name="T84" fmla="*/ 2147483647 w 1523"/>
              <a:gd name="T85" fmla="*/ 2147483647 h 1578"/>
              <a:gd name="T86" fmla="*/ 2147483647 w 1523"/>
              <a:gd name="T87" fmla="*/ 2147483647 h 1578"/>
              <a:gd name="T88" fmla="*/ 2147483647 w 1523"/>
              <a:gd name="T89" fmla="*/ 2147483647 h 1578"/>
              <a:gd name="T90" fmla="*/ 2147483647 w 1523"/>
              <a:gd name="T91" fmla="*/ 2147483647 h 1578"/>
              <a:gd name="T92" fmla="*/ 2147483647 w 1523"/>
              <a:gd name="T93" fmla="*/ 2147483647 h 1578"/>
              <a:gd name="T94" fmla="*/ 2147483647 w 1523"/>
              <a:gd name="T95" fmla="*/ 2147483647 h 1578"/>
              <a:gd name="T96" fmla="*/ 2147483647 w 1523"/>
              <a:gd name="T97" fmla="*/ 2147483647 h 1578"/>
              <a:gd name="T98" fmla="*/ 2147483647 w 1523"/>
              <a:gd name="T99" fmla="*/ 2147483647 h 1578"/>
              <a:gd name="T100" fmla="*/ 2147483647 w 1523"/>
              <a:gd name="T101" fmla="*/ 2147483647 h 1578"/>
              <a:gd name="T102" fmla="*/ 2147483647 w 1523"/>
              <a:gd name="T103" fmla="*/ 0 h 1578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1523"/>
              <a:gd name="T157" fmla="*/ 0 h 1578"/>
              <a:gd name="T158" fmla="*/ 1523 w 1523"/>
              <a:gd name="T159" fmla="*/ 1578 h 1578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1523" h="1578">
                <a:moveTo>
                  <a:pt x="1218" y="0"/>
                </a:moveTo>
                <a:cubicBezTo>
                  <a:pt x="1208" y="39"/>
                  <a:pt x="1206" y="63"/>
                  <a:pt x="1177" y="91"/>
                </a:cubicBezTo>
                <a:cubicBezTo>
                  <a:pt x="1158" y="151"/>
                  <a:pt x="1182" y="97"/>
                  <a:pt x="1137" y="142"/>
                </a:cubicBezTo>
                <a:cubicBezTo>
                  <a:pt x="1128" y="151"/>
                  <a:pt x="1125" y="164"/>
                  <a:pt x="1116" y="173"/>
                </a:cubicBezTo>
                <a:cubicBezTo>
                  <a:pt x="1094" y="195"/>
                  <a:pt x="1064" y="213"/>
                  <a:pt x="1035" y="223"/>
                </a:cubicBezTo>
                <a:cubicBezTo>
                  <a:pt x="997" y="263"/>
                  <a:pt x="960" y="257"/>
                  <a:pt x="903" y="264"/>
                </a:cubicBezTo>
                <a:cubicBezTo>
                  <a:pt x="829" y="288"/>
                  <a:pt x="780" y="294"/>
                  <a:pt x="699" y="305"/>
                </a:cubicBezTo>
                <a:cubicBezTo>
                  <a:pt x="658" y="310"/>
                  <a:pt x="628" y="345"/>
                  <a:pt x="628" y="345"/>
                </a:cubicBezTo>
                <a:cubicBezTo>
                  <a:pt x="625" y="355"/>
                  <a:pt x="579" y="385"/>
                  <a:pt x="577" y="396"/>
                </a:cubicBezTo>
                <a:cubicBezTo>
                  <a:pt x="572" y="429"/>
                  <a:pt x="565" y="424"/>
                  <a:pt x="557" y="457"/>
                </a:cubicBezTo>
                <a:cubicBezTo>
                  <a:pt x="555" y="467"/>
                  <a:pt x="542" y="470"/>
                  <a:pt x="536" y="478"/>
                </a:cubicBezTo>
                <a:cubicBezTo>
                  <a:pt x="483" y="557"/>
                  <a:pt x="545" y="488"/>
                  <a:pt x="496" y="539"/>
                </a:cubicBezTo>
                <a:cubicBezTo>
                  <a:pt x="480" y="584"/>
                  <a:pt x="477" y="618"/>
                  <a:pt x="445" y="651"/>
                </a:cubicBezTo>
                <a:cubicBezTo>
                  <a:pt x="416" y="738"/>
                  <a:pt x="457" y="630"/>
                  <a:pt x="414" y="701"/>
                </a:cubicBezTo>
                <a:cubicBezTo>
                  <a:pt x="380" y="757"/>
                  <a:pt x="436" y="711"/>
                  <a:pt x="374" y="752"/>
                </a:cubicBezTo>
                <a:cubicBezTo>
                  <a:pt x="359" y="800"/>
                  <a:pt x="329" y="817"/>
                  <a:pt x="282" y="834"/>
                </a:cubicBezTo>
                <a:cubicBezTo>
                  <a:pt x="250" y="931"/>
                  <a:pt x="302" y="795"/>
                  <a:pt x="242" y="884"/>
                </a:cubicBezTo>
                <a:cubicBezTo>
                  <a:pt x="228" y="905"/>
                  <a:pt x="232" y="934"/>
                  <a:pt x="221" y="956"/>
                </a:cubicBezTo>
                <a:cubicBezTo>
                  <a:pt x="197" y="1004"/>
                  <a:pt x="134" y="1017"/>
                  <a:pt x="89" y="1037"/>
                </a:cubicBezTo>
                <a:cubicBezTo>
                  <a:pt x="74" y="1082"/>
                  <a:pt x="53" y="1073"/>
                  <a:pt x="38" y="1118"/>
                </a:cubicBezTo>
                <a:cubicBezTo>
                  <a:pt x="47" y="1200"/>
                  <a:pt x="0" y="1214"/>
                  <a:pt x="68" y="1237"/>
                </a:cubicBezTo>
                <a:cubicBezTo>
                  <a:pt x="80" y="1255"/>
                  <a:pt x="123" y="1294"/>
                  <a:pt x="134" y="1313"/>
                </a:cubicBezTo>
                <a:cubicBezTo>
                  <a:pt x="144" y="1335"/>
                  <a:pt x="158" y="1349"/>
                  <a:pt x="166" y="1357"/>
                </a:cubicBezTo>
                <a:cubicBezTo>
                  <a:pt x="174" y="1365"/>
                  <a:pt x="145" y="1321"/>
                  <a:pt x="155" y="1324"/>
                </a:cubicBezTo>
                <a:cubicBezTo>
                  <a:pt x="170" y="1370"/>
                  <a:pt x="150" y="1389"/>
                  <a:pt x="177" y="1423"/>
                </a:cubicBezTo>
                <a:cubicBezTo>
                  <a:pt x="191" y="1441"/>
                  <a:pt x="185" y="1448"/>
                  <a:pt x="199" y="1466"/>
                </a:cubicBezTo>
                <a:cubicBezTo>
                  <a:pt x="216" y="1487"/>
                  <a:pt x="272" y="1524"/>
                  <a:pt x="297" y="1532"/>
                </a:cubicBezTo>
                <a:cubicBezTo>
                  <a:pt x="345" y="1578"/>
                  <a:pt x="423" y="1540"/>
                  <a:pt x="496" y="1535"/>
                </a:cubicBezTo>
                <a:cubicBezTo>
                  <a:pt x="554" y="1531"/>
                  <a:pt x="611" y="1528"/>
                  <a:pt x="669" y="1525"/>
                </a:cubicBezTo>
                <a:cubicBezTo>
                  <a:pt x="735" y="1503"/>
                  <a:pt x="656" y="1527"/>
                  <a:pt x="760" y="1505"/>
                </a:cubicBezTo>
                <a:cubicBezTo>
                  <a:pt x="788" y="1499"/>
                  <a:pt x="842" y="1484"/>
                  <a:pt x="842" y="1484"/>
                </a:cubicBezTo>
                <a:cubicBezTo>
                  <a:pt x="915" y="1436"/>
                  <a:pt x="815" y="1496"/>
                  <a:pt x="943" y="1454"/>
                </a:cubicBezTo>
                <a:cubicBezTo>
                  <a:pt x="1036" y="1424"/>
                  <a:pt x="884" y="1441"/>
                  <a:pt x="994" y="1423"/>
                </a:cubicBezTo>
                <a:cubicBezTo>
                  <a:pt x="1048" y="1414"/>
                  <a:pt x="1157" y="1403"/>
                  <a:pt x="1157" y="1403"/>
                </a:cubicBezTo>
                <a:cubicBezTo>
                  <a:pt x="1183" y="1394"/>
                  <a:pt x="1213" y="1395"/>
                  <a:pt x="1238" y="1383"/>
                </a:cubicBezTo>
                <a:cubicBezTo>
                  <a:pt x="1251" y="1376"/>
                  <a:pt x="1257" y="1360"/>
                  <a:pt x="1269" y="1352"/>
                </a:cubicBezTo>
                <a:cubicBezTo>
                  <a:pt x="1294" y="1336"/>
                  <a:pt x="1328" y="1332"/>
                  <a:pt x="1350" y="1311"/>
                </a:cubicBezTo>
                <a:cubicBezTo>
                  <a:pt x="1388" y="1274"/>
                  <a:pt x="1430" y="1242"/>
                  <a:pt x="1472" y="1210"/>
                </a:cubicBezTo>
                <a:cubicBezTo>
                  <a:pt x="1483" y="1176"/>
                  <a:pt x="1493" y="1142"/>
                  <a:pt x="1503" y="1108"/>
                </a:cubicBezTo>
                <a:cubicBezTo>
                  <a:pt x="1509" y="1087"/>
                  <a:pt x="1523" y="1047"/>
                  <a:pt x="1523" y="1047"/>
                </a:cubicBezTo>
                <a:cubicBezTo>
                  <a:pt x="1514" y="973"/>
                  <a:pt x="1503" y="906"/>
                  <a:pt x="1462" y="844"/>
                </a:cubicBezTo>
                <a:cubicBezTo>
                  <a:pt x="1447" y="796"/>
                  <a:pt x="1426" y="806"/>
                  <a:pt x="1381" y="783"/>
                </a:cubicBezTo>
                <a:cubicBezTo>
                  <a:pt x="1372" y="732"/>
                  <a:pt x="1368" y="694"/>
                  <a:pt x="1340" y="651"/>
                </a:cubicBezTo>
                <a:cubicBezTo>
                  <a:pt x="1325" y="591"/>
                  <a:pt x="1305" y="585"/>
                  <a:pt x="1259" y="549"/>
                </a:cubicBezTo>
                <a:cubicBezTo>
                  <a:pt x="1244" y="537"/>
                  <a:pt x="1236" y="514"/>
                  <a:pt x="1218" y="508"/>
                </a:cubicBezTo>
                <a:cubicBezTo>
                  <a:pt x="1195" y="500"/>
                  <a:pt x="1171" y="501"/>
                  <a:pt x="1147" y="498"/>
                </a:cubicBezTo>
                <a:cubicBezTo>
                  <a:pt x="1150" y="451"/>
                  <a:pt x="1144" y="402"/>
                  <a:pt x="1157" y="356"/>
                </a:cubicBezTo>
                <a:cubicBezTo>
                  <a:pt x="1162" y="337"/>
                  <a:pt x="1198" y="315"/>
                  <a:pt x="1198" y="315"/>
                </a:cubicBezTo>
                <a:cubicBezTo>
                  <a:pt x="1216" y="260"/>
                  <a:pt x="1227" y="293"/>
                  <a:pt x="1259" y="254"/>
                </a:cubicBezTo>
                <a:cubicBezTo>
                  <a:pt x="1280" y="228"/>
                  <a:pt x="1279" y="223"/>
                  <a:pt x="1289" y="193"/>
                </a:cubicBezTo>
                <a:cubicBezTo>
                  <a:pt x="1289" y="193"/>
                  <a:pt x="1278" y="58"/>
                  <a:pt x="1259" y="51"/>
                </a:cubicBezTo>
                <a:cubicBezTo>
                  <a:pt x="1215" y="35"/>
                  <a:pt x="1231" y="51"/>
                  <a:pt x="1218" y="0"/>
                </a:cubicBezTo>
                <a:close/>
              </a:path>
            </a:pathLst>
          </a:custGeom>
          <a:solidFill>
            <a:srgbClr val="0000FF"/>
          </a:solidFill>
          <a:ln w="9525">
            <a:solidFill>
              <a:schemeClr val="tx1"/>
            </a:solidFill>
            <a:round/>
          </a:ln>
        </p:spPr>
        <p:txBody>
          <a:bodyPr wrap="none" lIns="68580" tIns="34290" rIns="68580" bIns="34290" anchor="ctr"/>
          <a:lstStyle/>
          <a:p>
            <a:endParaRPr lang="zh-CN" altLang="en-US">
              <a:latin typeface="+mn-ea"/>
            </a:endParaRPr>
          </a:p>
        </p:txBody>
      </p:sp>
      <p:sp>
        <p:nvSpPr>
          <p:cNvPr id="61469" name="Freeform 29" descr="深色竖线"/>
          <p:cNvSpPr/>
          <p:nvPr/>
        </p:nvSpPr>
        <p:spPr bwMode="auto">
          <a:xfrm>
            <a:off x="3352800" y="1600200"/>
            <a:ext cx="3027760" cy="1378744"/>
          </a:xfrm>
          <a:custGeom>
            <a:avLst/>
            <a:gdLst>
              <a:gd name="T0" fmla="*/ 2147483647 w 1907"/>
              <a:gd name="T1" fmla="*/ 2147483647 h 1158"/>
              <a:gd name="T2" fmla="*/ 2147483647 w 1907"/>
              <a:gd name="T3" fmla="*/ 2147483647 h 1158"/>
              <a:gd name="T4" fmla="*/ 2147483647 w 1907"/>
              <a:gd name="T5" fmla="*/ 2147483647 h 1158"/>
              <a:gd name="T6" fmla="*/ 2147483647 w 1907"/>
              <a:gd name="T7" fmla="*/ 2147483647 h 1158"/>
              <a:gd name="T8" fmla="*/ 2147483647 w 1907"/>
              <a:gd name="T9" fmla="*/ 2147483647 h 1158"/>
              <a:gd name="T10" fmla="*/ 2147483647 w 1907"/>
              <a:gd name="T11" fmla="*/ 2147483647 h 1158"/>
              <a:gd name="T12" fmla="*/ 2147483647 w 1907"/>
              <a:gd name="T13" fmla="*/ 2147483647 h 1158"/>
              <a:gd name="T14" fmla="*/ 2147483647 w 1907"/>
              <a:gd name="T15" fmla="*/ 2147483647 h 1158"/>
              <a:gd name="T16" fmla="*/ 2147483647 w 1907"/>
              <a:gd name="T17" fmla="*/ 2147483647 h 1158"/>
              <a:gd name="T18" fmla="*/ 2147483647 w 1907"/>
              <a:gd name="T19" fmla="*/ 2147483647 h 1158"/>
              <a:gd name="T20" fmla="*/ 2147483647 w 1907"/>
              <a:gd name="T21" fmla="*/ 2147483647 h 1158"/>
              <a:gd name="T22" fmla="*/ 2147483647 w 1907"/>
              <a:gd name="T23" fmla="*/ 2147483647 h 1158"/>
              <a:gd name="T24" fmla="*/ 2147483647 w 1907"/>
              <a:gd name="T25" fmla="*/ 2147483647 h 1158"/>
              <a:gd name="T26" fmla="*/ 2147483647 w 1907"/>
              <a:gd name="T27" fmla="*/ 2147483647 h 1158"/>
              <a:gd name="T28" fmla="*/ 2147483647 w 1907"/>
              <a:gd name="T29" fmla="*/ 2147483647 h 1158"/>
              <a:gd name="T30" fmla="*/ 2147483647 w 1907"/>
              <a:gd name="T31" fmla="*/ 2147483647 h 1158"/>
              <a:gd name="T32" fmla="*/ 2147483647 w 1907"/>
              <a:gd name="T33" fmla="*/ 2147483647 h 1158"/>
              <a:gd name="T34" fmla="*/ 2147483647 w 1907"/>
              <a:gd name="T35" fmla="*/ 2147483647 h 1158"/>
              <a:gd name="T36" fmla="*/ 2147483647 w 1907"/>
              <a:gd name="T37" fmla="*/ 2147483647 h 1158"/>
              <a:gd name="T38" fmla="*/ 2147483647 w 1907"/>
              <a:gd name="T39" fmla="*/ 2147483647 h 1158"/>
              <a:gd name="T40" fmla="*/ 2147483647 w 1907"/>
              <a:gd name="T41" fmla="*/ 2147483647 h 1158"/>
              <a:gd name="T42" fmla="*/ 2147483647 w 1907"/>
              <a:gd name="T43" fmla="*/ 2147483647 h 1158"/>
              <a:gd name="T44" fmla="*/ 2147483647 w 1907"/>
              <a:gd name="T45" fmla="*/ 2147483647 h 1158"/>
              <a:gd name="T46" fmla="*/ 2147483647 w 1907"/>
              <a:gd name="T47" fmla="*/ 2147483647 h 1158"/>
              <a:gd name="T48" fmla="*/ 2147483647 w 1907"/>
              <a:gd name="T49" fmla="*/ 2147483647 h 1158"/>
              <a:gd name="T50" fmla="*/ 2147483647 w 1907"/>
              <a:gd name="T51" fmla="*/ 2147483647 h 1158"/>
              <a:gd name="T52" fmla="*/ 2147483647 w 1907"/>
              <a:gd name="T53" fmla="*/ 2147483647 h 1158"/>
              <a:gd name="T54" fmla="*/ 2147483647 w 1907"/>
              <a:gd name="T55" fmla="*/ 2147483647 h 1158"/>
              <a:gd name="T56" fmla="*/ 2147483647 w 1907"/>
              <a:gd name="T57" fmla="*/ 2147483647 h 1158"/>
              <a:gd name="T58" fmla="*/ 2147483647 w 1907"/>
              <a:gd name="T59" fmla="*/ 2147483647 h 1158"/>
              <a:gd name="T60" fmla="*/ 2147483647 w 1907"/>
              <a:gd name="T61" fmla="*/ 2147483647 h 1158"/>
              <a:gd name="T62" fmla="*/ 2147483647 w 1907"/>
              <a:gd name="T63" fmla="*/ 2147483647 h 1158"/>
              <a:gd name="T64" fmla="*/ 2147483647 w 1907"/>
              <a:gd name="T65" fmla="*/ 2147483647 h 1158"/>
              <a:gd name="T66" fmla="*/ 2147483647 w 1907"/>
              <a:gd name="T67" fmla="*/ 2147483647 h 1158"/>
              <a:gd name="T68" fmla="*/ 2147483647 w 1907"/>
              <a:gd name="T69" fmla="*/ 2147483647 h 1158"/>
              <a:gd name="T70" fmla="*/ 2147483647 w 1907"/>
              <a:gd name="T71" fmla="*/ 2147483647 h 1158"/>
              <a:gd name="T72" fmla="*/ 2147483647 w 1907"/>
              <a:gd name="T73" fmla="*/ 2147483647 h 1158"/>
              <a:gd name="T74" fmla="*/ 2147483647 w 1907"/>
              <a:gd name="T75" fmla="*/ 2147483647 h 1158"/>
              <a:gd name="T76" fmla="*/ 2147483647 w 1907"/>
              <a:gd name="T77" fmla="*/ 2147483647 h 1158"/>
              <a:gd name="T78" fmla="*/ 2147483647 w 1907"/>
              <a:gd name="T79" fmla="*/ 2147483647 h 1158"/>
              <a:gd name="T80" fmla="*/ 2147483647 w 1907"/>
              <a:gd name="T81" fmla="*/ 2147483647 h 1158"/>
              <a:gd name="T82" fmla="*/ 2147483647 w 1907"/>
              <a:gd name="T83" fmla="*/ 2147483647 h 1158"/>
              <a:gd name="T84" fmla="*/ 2147483647 w 1907"/>
              <a:gd name="T85" fmla="*/ 2147483647 h 1158"/>
              <a:gd name="T86" fmla="*/ 2147483647 w 1907"/>
              <a:gd name="T87" fmla="*/ 2147483647 h 1158"/>
              <a:gd name="T88" fmla="*/ 2147483647 w 1907"/>
              <a:gd name="T89" fmla="*/ 2147483647 h 1158"/>
              <a:gd name="T90" fmla="*/ 2147483647 w 1907"/>
              <a:gd name="T91" fmla="*/ 2147483647 h 1158"/>
              <a:gd name="T92" fmla="*/ 2147483647 w 1907"/>
              <a:gd name="T93" fmla="*/ 2147483647 h 1158"/>
              <a:gd name="T94" fmla="*/ 2147483647 w 1907"/>
              <a:gd name="T95" fmla="*/ 2147483647 h 1158"/>
              <a:gd name="T96" fmla="*/ 2147483647 w 1907"/>
              <a:gd name="T97" fmla="*/ 2147483647 h 1158"/>
              <a:gd name="T98" fmla="*/ 2147483647 w 1907"/>
              <a:gd name="T99" fmla="*/ 2147483647 h 1158"/>
              <a:gd name="T100" fmla="*/ 2147483647 w 1907"/>
              <a:gd name="T101" fmla="*/ 2147483647 h 1158"/>
              <a:gd name="T102" fmla="*/ 2147483647 w 1907"/>
              <a:gd name="T103" fmla="*/ 2147483647 h 1158"/>
              <a:gd name="T104" fmla="*/ 2147483647 w 1907"/>
              <a:gd name="T105" fmla="*/ 2147483647 h 1158"/>
              <a:gd name="T106" fmla="*/ 2147483647 w 1907"/>
              <a:gd name="T107" fmla="*/ 2147483647 h 1158"/>
              <a:gd name="T108" fmla="*/ 2147483647 w 1907"/>
              <a:gd name="T109" fmla="*/ 2147483647 h 1158"/>
              <a:gd name="T110" fmla="*/ 2147483647 w 1907"/>
              <a:gd name="T111" fmla="*/ 2147483647 h 1158"/>
              <a:gd name="T112" fmla="*/ 2147483647 w 1907"/>
              <a:gd name="T113" fmla="*/ 2147483647 h 1158"/>
              <a:gd name="T114" fmla="*/ 2147483647 w 1907"/>
              <a:gd name="T115" fmla="*/ 2147483647 h 1158"/>
              <a:gd name="T116" fmla="*/ 2147483647 w 1907"/>
              <a:gd name="T117" fmla="*/ 2147483647 h 115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1907"/>
              <a:gd name="T178" fmla="*/ 0 h 1158"/>
              <a:gd name="T179" fmla="*/ 1907 w 1907"/>
              <a:gd name="T180" fmla="*/ 1158 h 115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1907" h="1158">
                <a:moveTo>
                  <a:pt x="1898" y="147"/>
                </a:moveTo>
                <a:cubicBezTo>
                  <a:pt x="1873" y="226"/>
                  <a:pt x="1907" y="129"/>
                  <a:pt x="1868" y="208"/>
                </a:cubicBezTo>
                <a:cubicBezTo>
                  <a:pt x="1863" y="218"/>
                  <a:pt x="1866" y="231"/>
                  <a:pt x="1858" y="239"/>
                </a:cubicBezTo>
                <a:cubicBezTo>
                  <a:pt x="1850" y="247"/>
                  <a:pt x="1837" y="246"/>
                  <a:pt x="1827" y="249"/>
                </a:cubicBezTo>
                <a:cubicBezTo>
                  <a:pt x="1815" y="267"/>
                  <a:pt x="1798" y="282"/>
                  <a:pt x="1787" y="300"/>
                </a:cubicBezTo>
                <a:cubicBezTo>
                  <a:pt x="1781" y="309"/>
                  <a:pt x="1784" y="323"/>
                  <a:pt x="1776" y="330"/>
                </a:cubicBezTo>
                <a:cubicBezTo>
                  <a:pt x="1768" y="337"/>
                  <a:pt x="1756" y="337"/>
                  <a:pt x="1746" y="340"/>
                </a:cubicBezTo>
                <a:cubicBezTo>
                  <a:pt x="1714" y="440"/>
                  <a:pt x="1766" y="300"/>
                  <a:pt x="1705" y="391"/>
                </a:cubicBezTo>
                <a:cubicBezTo>
                  <a:pt x="1681" y="427"/>
                  <a:pt x="1702" y="447"/>
                  <a:pt x="1664" y="483"/>
                </a:cubicBezTo>
                <a:cubicBezTo>
                  <a:pt x="1650" y="510"/>
                  <a:pt x="1647" y="542"/>
                  <a:pt x="1634" y="564"/>
                </a:cubicBezTo>
                <a:cubicBezTo>
                  <a:pt x="1621" y="586"/>
                  <a:pt x="1598" y="601"/>
                  <a:pt x="1583" y="615"/>
                </a:cubicBezTo>
                <a:cubicBezTo>
                  <a:pt x="1575" y="624"/>
                  <a:pt x="1552" y="639"/>
                  <a:pt x="1542" y="646"/>
                </a:cubicBezTo>
                <a:cubicBezTo>
                  <a:pt x="1538" y="656"/>
                  <a:pt x="1550" y="658"/>
                  <a:pt x="1542" y="666"/>
                </a:cubicBezTo>
                <a:cubicBezTo>
                  <a:pt x="1535" y="673"/>
                  <a:pt x="1498" y="728"/>
                  <a:pt x="1492" y="737"/>
                </a:cubicBezTo>
                <a:cubicBezTo>
                  <a:pt x="1434" y="820"/>
                  <a:pt x="1530" y="725"/>
                  <a:pt x="1461" y="747"/>
                </a:cubicBezTo>
                <a:cubicBezTo>
                  <a:pt x="1427" y="782"/>
                  <a:pt x="1443" y="808"/>
                  <a:pt x="1420" y="849"/>
                </a:cubicBezTo>
                <a:cubicBezTo>
                  <a:pt x="1414" y="859"/>
                  <a:pt x="1400" y="862"/>
                  <a:pt x="1390" y="869"/>
                </a:cubicBezTo>
                <a:cubicBezTo>
                  <a:pt x="1367" y="939"/>
                  <a:pt x="1311" y="939"/>
                  <a:pt x="1247" y="961"/>
                </a:cubicBezTo>
                <a:cubicBezTo>
                  <a:pt x="1224" y="1032"/>
                  <a:pt x="1247" y="1015"/>
                  <a:pt x="1197" y="1032"/>
                </a:cubicBezTo>
                <a:cubicBezTo>
                  <a:pt x="1187" y="1029"/>
                  <a:pt x="1175" y="1028"/>
                  <a:pt x="1166" y="1022"/>
                </a:cubicBezTo>
                <a:cubicBezTo>
                  <a:pt x="1158" y="1017"/>
                  <a:pt x="1140" y="1012"/>
                  <a:pt x="1130" y="1012"/>
                </a:cubicBezTo>
                <a:cubicBezTo>
                  <a:pt x="1045" y="1009"/>
                  <a:pt x="976" y="1008"/>
                  <a:pt x="891" y="1012"/>
                </a:cubicBezTo>
                <a:cubicBezTo>
                  <a:pt x="826" y="1054"/>
                  <a:pt x="800" y="1080"/>
                  <a:pt x="723" y="1094"/>
                </a:cubicBezTo>
                <a:cubicBezTo>
                  <a:pt x="645" y="1145"/>
                  <a:pt x="716" y="1110"/>
                  <a:pt x="631" y="1124"/>
                </a:cubicBezTo>
                <a:cubicBezTo>
                  <a:pt x="598" y="1139"/>
                  <a:pt x="609" y="1152"/>
                  <a:pt x="580" y="1155"/>
                </a:cubicBezTo>
                <a:cubicBezTo>
                  <a:pt x="551" y="1158"/>
                  <a:pt x="485" y="1149"/>
                  <a:pt x="454" y="1144"/>
                </a:cubicBezTo>
                <a:cubicBezTo>
                  <a:pt x="434" y="1137"/>
                  <a:pt x="411" y="1135"/>
                  <a:pt x="393" y="1123"/>
                </a:cubicBezTo>
                <a:cubicBezTo>
                  <a:pt x="383" y="1116"/>
                  <a:pt x="368" y="1116"/>
                  <a:pt x="357" y="1111"/>
                </a:cubicBezTo>
                <a:cubicBezTo>
                  <a:pt x="320" y="1097"/>
                  <a:pt x="205" y="1074"/>
                  <a:pt x="169" y="1042"/>
                </a:cubicBezTo>
                <a:cubicBezTo>
                  <a:pt x="145" y="970"/>
                  <a:pt x="171" y="1055"/>
                  <a:pt x="149" y="910"/>
                </a:cubicBezTo>
                <a:cubicBezTo>
                  <a:pt x="147" y="899"/>
                  <a:pt x="147" y="886"/>
                  <a:pt x="139" y="879"/>
                </a:cubicBezTo>
                <a:cubicBezTo>
                  <a:pt x="128" y="870"/>
                  <a:pt x="112" y="872"/>
                  <a:pt x="98" y="869"/>
                </a:cubicBezTo>
                <a:cubicBezTo>
                  <a:pt x="38" y="839"/>
                  <a:pt x="63" y="834"/>
                  <a:pt x="17" y="788"/>
                </a:cubicBezTo>
                <a:cubicBezTo>
                  <a:pt x="4" y="766"/>
                  <a:pt x="0" y="761"/>
                  <a:pt x="7" y="727"/>
                </a:cubicBezTo>
                <a:cubicBezTo>
                  <a:pt x="14" y="693"/>
                  <a:pt x="48" y="621"/>
                  <a:pt x="58" y="585"/>
                </a:cubicBezTo>
                <a:cubicBezTo>
                  <a:pt x="61" y="561"/>
                  <a:pt x="51" y="530"/>
                  <a:pt x="68" y="513"/>
                </a:cubicBezTo>
                <a:cubicBezTo>
                  <a:pt x="81" y="483"/>
                  <a:pt x="122" y="429"/>
                  <a:pt x="139" y="402"/>
                </a:cubicBezTo>
                <a:cubicBezTo>
                  <a:pt x="159" y="378"/>
                  <a:pt x="175" y="386"/>
                  <a:pt x="190" y="371"/>
                </a:cubicBezTo>
                <a:cubicBezTo>
                  <a:pt x="201" y="368"/>
                  <a:pt x="230" y="215"/>
                  <a:pt x="255" y="196"/>
                </a:cubicBezTo>
                <a:cubicBezTo>
                  <a:pt x="277" y="165"/>
                  <a:pt x="307" y="173"/>
                  <a:pt x="321" y="183"/>
                </a:cubicBezTo>
                <a:cubicBezTo>
                  <a:pt x="335" y="193"/>
                  <a:pt x="337" y="241"/>
                  <a:pt x="342" y="259"/>
                </a:cubicBezTo>
                <a:cubicBezTo>
                  <a:pt x="345" y="269"/>
                  <a:pt x="343" y="284"/>
                  <a:pt x="352" y="290"/>
                </a:cubicBezTo>
                <a:cubicBezTo>
                  <a:pt x="369" y="302"/>
                  <a:pt x="413" y="310"/>
                  <a:pt x="413" y="310"/>
                </a:cubicBezTo>
                <a:cubicBezTo>
                  <a:pt x="431" y="318"/>
                  <a:pt x="397" y="300"/>
                  <a:pt x="441" y="303"/>
                </a:cubicBezTo>
                <a:cubicBezTo>
                  <a:pt x="478" y="300"/>
                  <a:pt x="562" y="310"/>
                  <a:pt x="637" y="292"/>
                </a:cubicBezTo>
                <a:cubicBezTo>
                  <a:pt x="682" y="225"/>
                  <a:pt x="814" y="225"/>
                  <a:pt x="891" y="198"/>
                </a:cubicBezTo>
                <a:cubicBezTo>
                  <a:pt x="898" y="188"/>
                  <a:pt x="913" y="195"/>
                  <a:pt x="922" y="188"/>
                </a:cubicBezTo>
                <a:cubicBezTo>
                  <a:pt x="931" y="181"/>
                  <a:pt x="945" y="186"/>
                  <a:pt x="953" y="178"/>
                </a:cubicBezTo>
                <a:cubicBezTo>
                  <a:pt x="961" y="170"/>
                  <a:pt x="956" y="156"/>
                  <a:pt x="963" y="147"/>
                </a:cubicBezTo>
                <a:cubicBezTo>
                  <a:pt x="970" y="138"/>
                  <a:pt x="965" y="92"/>
                  <a:pt x="975" y="85"/>
                </a:cubicBezTo>
                <a:cubicBezTo>
                  <a:pt x="994" y="27"/>
                  <a:pt x="1008" y="52"/>
                  <a:pt x="1063" y="63"/>
                </a:cubicBezTo>
                <a:cubicBezTo>
                  <a:pt x="1090" y="60"/>
                  <a:pt x="1140" y="93"/>
                  <a:pt x="1166" y="86"/>
                </a:cubicBezTo>
                <a:cubicBezTo>
                  <a:pt x="1195" y="78"/>
                  <a:pt x="1210" y="44"/>
                  <a:pt x="1237" y="35"/>
                </a:cubicBezTo>
                <a:cubicBezTo>
                  <a:pt x="1263" y="26"/>
                  <a:pt x="1292" y="28"/>
                  <a:pt x="1319" y="25"/>
                </a:cubicBezTo>
                <a:cubicBezTo>
                  <a:pt x="1393" y="0"/>
                  <a:pt x="1478" y="34"/>
                  <a:pt x="1553" y="46"/>
                </a:cubicBezTo>
                <a:cubicBezTo>
                  <a:pt x="1608" y="82"/>
                  <a:pt x="1672" y="104"/>
                  <a:pt x="1736" y="117"/>
                </a:cubicBezTo>
                <a:cubicBezTo>
                  <a:pt x="1739" y="127"/>
                  <a:pt x="1739" y="140"/>
                  <a:pt x="1746" y="147"/>
                </a:cubicBezTo>
                <a:cubicBezTo>
                  <a:pt x="1753" y="154"/>
                  <a:pt x="1766" y="155"/>
                  <a:pt x="1776" y="157"/>
                </a:cubicBezTo>
                <a:cubicBezTo>
                  <a:pt x="1874" y="174"/>
                  <a:pt x="1845" y="184"/>
                  <a:pt x="1898" y="147"/>
                </a:cubicBezTo>
                <a:close/>
              </a:path>
            </a:pathLst>
          </a:custGeom>
          <a:pattFill prst="dkVert">
            <a:fgClr>
              <a:schemeClr val="accent1"/>
            </a:fgClr>
            <a:bgClr>
              <a:srgbClr val="FFFFFF"/>
            </a:bgClr>
          </a:pattFill>
          <a:ln w="9525">
            <a:solidFill>
              <a:schemeClr val="tx1"/>
            </a:solidFill>
            <a:round/>
          </a:ln>
        </p:spPr>
        <p:txBody>
          <a:bodyPr wrap="none" lIns="68580" tIns="34290" rIns="68580" bIns="34290" anchor="ctr"/>
          <a:lstStyle/>
          <a:p>
            <a:endParaRPr lang="zh-CN" altLang="en-US">
              <a:latin typeface="+mn-ea"/>
            </a:endParaRPr>
          </a:p>
        </p:txBody>
      </p:sp>
      <p:sp>
        <p:nvSpPr>
          <p:cNvPr id="61470" name="WordArt 30"/>
          <p:cNvSpPr>
            <a:spLocks noChangeArrowheads="1" noChangeShapeType="1" noTextEdit="1"/>
          </p:cNvSpPr>
          <p:nvPr/>
        </p:nvSpPr>
        <p:spPr bwMode="auto">
          <a:xfrm>
            <a:off x="4038600" y="2000250"/>
            <a:ext cx="1371600" cy="685800"/>
          </a:xfrm>
          <a:prstGeom prst="rect">
            <a:avLst/>
          </a:prstGeom>
        </p:spPr>
        <p:txBody>
          <a:bodyPr wrap="none" lIns="68580" tIns="34290" rIns="68580" bIns="34290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2700" kern="10" dirty="0">
                <a:ln w="9525">
                  <a:solidFill>
                    <a:srgbClr val="CC0000"/>
                  </a:solidFill>
                  <a:round/>
                </a:ln>
                <a:solidFill>
                  <a:srgbClr val="CC0000"/>
                </a:solidFill>
                <a:latin typeface="+mn-ea"/>
              </a:rPr>
              <a:t>匈牙利</a:t>
            </a:r>
            <a:endParaRPr lang="zh-CN" altLang="en-US" sz="2700" kern="10" dirty="0">
              <a:ln w="9525">
                <a:solidFill>
                  <a:srgbClr val="CC0000"/>
                </a:solidFill>
                <a:round/>
              </a:ln>
              <a:solidFill>
                <a:srgbClr val="CC0000"/>
              </a:solidFill>
              <a:latin typeface="+mn-ea"/>
            </a:endParaRPr>
          </a:p>
          <a:p>
            <a:pPr algn="ctr"/>
            <a:r>
              <a:rPr lang="zh-CN" altLang="en-US" sz="2700" kern="10" dirty="0">
                <a:ln w="9525">
                  <a:solidFill>
                    <a:srgbClr val="CC0000"/>
                  </a:solidFill>
                  <a:round/>
                </a:ln>
                <a:solidFill>
                  <a:srgbClr val="CC0000"/>
                </a:solidFill>
                <a:latin typeface="+mn-ea"/>
              </a:rPr>
              <a:t>共和国</a:t>
            </a:r>
            <a:endParaRPr lang="zh-CN" altLang="en-US" sz="2700" kern="10" dirty="0">
              <a:ln w="9525">
                <a:solidFill>
                  <a:srgbClr val="CC0000"/>
                </a:solidFill>
                <a:round/>
              </a:ln>
              <a:solidFill>
                <a:srgbClr val="CC0000"/>
              </a:solidFill>
              <a:latin typeface="+mn-ea"/>
            </a:endParaRPr>
          </a:p>
        </p:txBody>
      </p:sp>
      <p:sp>
        <p:nvSpPr>
          <p:cNvPr id="61471" name="Freeform 31"/>
          <p:cNvSpPr/>
          <p:nvPr/>
        </p:nvSpPr>
        <p:spPr bwMode="auto">
          <a:xfrm>
            <a:off x="1524000" y="285750"/>
            <a:ext cx="5386388" cy="1704975"/>
          </a:xfrm>
          <a:custGeom>
            <a:avLst/>
            <a:gdLst>
              <a:gd name="T0" fmla="*/ 2147483647 w 3393"/>
              <a:gd name="T1" fmla="*/ 2147483647 h 1432"/>
              <a:gd name="T2" fmla="*/ 2147483647 w 3393"/>
              <a:gd name="T3" fmla="*/ 2147483647 h 1432"/>
              <a:gd name="T4" fmla="*/ 2147483647 w 3393"/>
              <a:gd name="T5" fmla="*/ 2147483647 h 1432"/>
              <a:gd name="T6" fmla="*/ 2147483647 w 3393"/>
              <a:gd name="T7" fmla="*/ 2147483647 h 1432"/>
              <a:gd name="T8" fmla="*/ 2147483647 w 3393"/>
              <a:gd name="T9" fmla="*/ 2147483647 h 1432"/>
              <a:gd name="T10" fmla="*/ 2147483647 w 3393"/>
              <a:gd name="T11" fmla="*/ 2147483647 h 1432"/>
              <a:gd name="T12" fmla="*/ 2147483647 w 3393"/>
              <a:gd name="T13" fmla="*/ 2147483647 h 1432"/>
              <a:gd name="T14" fmla="*/ 2147483647 w 3393"/>
              <a:gd name="T15" fmla="*/ 2147483647 h 1432"/>
              <a:gd name="T16" fmla="*/ 2147483647 w 3393"/>
              <a:gd name="T17" fmla="*/ 2147483647 h 1432"/>
              <a:gd name="T18" fmla="*/ 2147483647 w 3393"/>
              <a:gd name="T19" fmla="*/ 2147483647 h 1432"/>
              <a:gd name="T20" fmla="*/ 2147483647 w 3393"/>
              <a:gd name="T21" fmla="*/ 2147483647 h 1432"/>
              <a:gd name="T22" fmla="*/ 2147483647 w 3393"/>
              <a:gd name="T23" fmla="*/ 2147483647 h 1432"/>
              <a:gd name="T24" fmla="*/ 2147483647 w 3393"/>
              <a:gd name="T25" fmla="*/ 2147483647 h 1432"/>
              <a:gd name="T26" fmla="*/ 2147483647 w 3393"/>
              <a:gd name="T27" fmla="*/ 2147483647 h 1432"/>
              <a:gd name="T28" fmla="*/ 2147483647 w 3393"/>
              <a:gd name="T29" fmla="*/ 2147483647 h 1432"/>
              <a:gd name="T30" fmla="*/ 2147483647 w 3393"/>
              <a:gd name="T31" fmla="*/ 2147483647 h 1432"/>
              <a:gd name="T32" fmla="*/ 2147483647 w 3393"/>
              <a:gd name="T33" fmla="*/ 2147483647 h 1432"/>
              <a:gd name="T34" fmla="*/ 2147483647 w 3393"/>
              <a:gd name="T35" fmla="*/ 2147483647 h 1432"/>
              <a:gd name="T36" fmla="*/ 2147483647 w 3393"/>
              <a:gd name="T37" fmla="*/ 2147483647 h 1432"/>
              <a:gd name="T38" fmla="*/ 2147483647 w 3393"/>
              <a:gd name="T39" fmla="*/ 2147483647 h 1432"/>
              <a:gd name="T40" fmla="*/ 2147483647 w 3393"/>
              <a:gd name="T41" fmla="*/ 2147483647 h 1432"/>
              <a:gd name="T42" fmla="*/ 2147483647 w 3393"/>
              <a:gd name="T43" fmla="*/ 2147483647 h 1432"/>
              <a:gd name="T44" fmla="*/ 2147483647 w 3393"/>
              <a:gd name="T45" fmla="*/ 2147483647 h 1432"/>
              <a:gd name="T46" fmla="*/ 2147483647 w 3393"/>
              <a:gd name="T47" fmla="*/ 2147483647 h 1432"/>
              <a:gd name="T48" fmla="*/ 2147483647 w 3393"/>
              <a:gd name="T49" fmla="*/ 2147483647 h 1432"/>
              <a:gd name="T50" fmla="*/ 2147483647 w 3393"/>
              <a:gd name="T51" fmla="*/ 2147483647 h 1432"/>
              <a:gd name="T52" fmla="*/ 2147483647 w 3393"/>
              <a:gd name="T53" fmla="*/ 2147483647 h 1432"/>
              <a:gd name="T54" fmla="*/ 2147483647 w 3393"/>
              <a:gd name="T55" fmla="*/ 2147483647 h 1432"/>
              <a:gd name="T56" fmla="*/ 2147483647 w 3393"/>
              <a:gd name="T57" fmla="*/ 2147483647 h 1432"/>
              <a:gd name="T58" fmla="*/ 2147483647 w 3393"/>
              <a:gd name="T59" fmla="*/ 2147483647 h 1432"/>
              <a:gd name="T60" fmla="*/ 2147483647 w 3393"/>
              <a:gd name="T61" fmla="*/ 2147483647 h 1432"/>
              <a:gd name="T62" fmla="*/ 2147483647 w 3393"/>
              <a:gd name="T63" fmla="*/ 2147483647 h 1432"/>
              <a:gd name="T64" fmla="*/ 2147483647 w 3393"/>
              <a:gd name="T65" fmla="*/ 2147483647 h 1432"/>
              <a:gd name="T66" fmla="*/ 2147483647 w 3393"/>
              <a:gd name="T67" fmla="*/ 2147483647 h 1432"/>
              <a:gd name="T68" fmla="*/ 2147483647 w 3393"/>
              <a:gd name="T69" fmla="*/ 2147483647 h 1432"/>
              <a:gd name="T70" fmla="*/ 2147483647 w 3393"/>
              <a:gd name="T71" fmla="*/ 2147483647 h 1432"/>
              <a:gd name="T72" fmla="*/ 2147483647 w 3393"/>
              <a:gd name="T73" fmla="*/ 2147483647 h 1432"/>
              <a:gd name="T74" fmla="*/ 2147483647 w 3393"/>
              <a:gd name="T75" fmla="*/ 2147483647 h 1432"/>
              <a:gd name="T76" fmla="*/ 2147483647 w 3393"/>
              <a:gd name="T77" fmla="*/ 2147483647 h 1432"/>
              <a:gd name="T78" fmla="*/ 2147483647 w 3393"/>
              <a:gd name="T79" fmla="*/ 2147483647 h 1432"/>
              <a:gd name="T80" fmla="*/ 2147483647 w 3393"/>
              <a:gd name="T81" fmla="*/ 2147483647 h 1432"/>
              <a:gd name="T82" fmla="*/ 2147483647 w 3393"/>
              <a:gd name="T83" fmla="*/ 2147483647 h 1432"/>
              <a:gd name="T84" fmla="*/ 2147483647 w 3393"/>
              <a:gd name="T85" fmla="*/ 2147483647 h 1432"/>
              <a:gd name="T86" fmla="*/ 2147483647 w 3393"/>
              <a:gd name="T87" fmla="*/ 2147483647 h 1432"/>
              <a:gd name="T88" fmla="*/ 2147483647 w 3393"/>
              <a:gd name="T89" fmla="*/ 2147483647 h 1432"/>
              <a:gd name="T90" fmla="*/ 2147483647 w 3393"/>
              <a:gd name="T91" fmla="*/ 2147483647 h 1432"/>
              <a:gd name="T92" fmla="*/ 2147483647 w 3393"/>
              <a:gd name="T93" fmla="*/ 2147483647 h 1432"/>
              <a:gd name="T94" fmla="*/ 2147483647 w 3393"/>
              <a:gd name="T95" fmla="*/ 2147483647 h 1432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w 3393"/>
              <a:gd name="T145" fmla="*/ 0 h 1432"/>
              <a:gd name="T146" fmla="*/ 3393 w 3393"/>
              <a:gd name="T147" fmla="*/ 1432 h 1432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T144" t="T145" r="T146" b="T147"/>
            <a:pathLst>
              <a:path w="3393" h="1432">
                <a:moveTo>
                  <a:pt x="678" y="0"/>
                </a:moveTo>
                <a:cubicBezTo>
                  <a:pt x="685" y="10"/>
                  <a:pt x="688" y="23"/>
                  <a:pt x="698" y="31"/>
                </a:cubicBezTo>
                <a:cubicBezTo>
                  <a:pt x="706" y="38"/>
                  <a:pt x="719" y="36"/>
                  <a:pt x="728" y="41"/>
                </a:cubicBezTo>
                <a:cubicBezTo>
                  <a:pt x="758" y="59"/>
                  <a:pt x="775" y="80"/>
                  <a:pt x="810" y="92"/>
                </a:cubicBezTo>
                <a:cubicBezTo>
                  <a:pt x="847" y="88"/>
                  <a:pt x="885" y="78"/>
                  <a:pt x="922" y="81"/>
                </a:cubicBezTo>
                <a:cubicBezTo>
                  <a:pt x="932" y="82"/>
                  <a:pt x="933" y="98"/>
                  <a:pt x="942" y="102"/>
                </a:cubicBezTo>
                <a:cubicBezTo>
                  <a:pt x="961" y="112"/>
                  <a:pt x="1003" y="122"/>
                  <a:pt x="1003" y="122"/>
                </a:cubicBezTo>
                <a:cubicBezTo>
                  <a:pt x="1022" y="181"/>
                  <a:pt x="997" y="135"/>
                  <a:pt x="1074" y="163"/>
                </a:cubicBezTo>
                <a:cubicBezTo>
                  <a:pt x="1088" y="168"/>
                  <a:pt x="1123" y="222"/>
                  <a:pt x="1125" y="224"/>
                </a:cubicBezTo>
                <a:cubicBezTo>
                  <a:pt x="1135" y="286"/>
                  <a:pt x="1133" y="325"/>
                  <a:pt x="1196" y="346"/>
                </a:cubicBezTo>
                <a:cubicBezTo>
                  <a:pt x="1200" y="357"/>
                  <a:pt x="1207" y="401"/>
                  <a:pt x="1237" y="386"/>
                </a:cubicBezTo>
                <a:cubicBezTo>
                  <a:pt x="1246" y="381"/>
                  <a:pt x="1238" y="361"/>
                  <a:pt x="1247" y="356"/>
                </a:cubicBezTo>
                <a:cubicBezTo>
                  <a:pt x="1268" y="345"/>
                  <a:pt x="1318" y="346"/>
                  <a:pt x="1318" y="346"/>
                </a:cubicBezTo>
                <a:cubicBezTo>
                  <a:pt x="1328" y="325"/>
                  <a:pt x="1333" y="302"/>
                  <a:pt x="1347" y="284"/>
                </a:cubicBezTo>
                <a:cubicBezTo>
                  <a:pt x="1378" y="243"/>
                  <a:pt x="1433" y="273"/>
                  <a:pt x="1471" y="285"/>
                </a:cubicBezTo>
                <a:cubicBezTo>
                  <a:pt x="1498" y="366"/>
                  <a:pt x="1457" y="270"/>
                  <a:pt x="1512" y="325"/>
                </a:cubicBezTo>
                <a:cubicBezTo>
                  <a:pt x="1548" y="361"/>
                  <a:pt x="1491" y="354"/>
                  <a:pt x="1542" y="386"/>
                </a:cubicBezTo>
                <a:cubicBezTo>
                  <a:pt x="1550" y="391"/>
                  <a:pt x="1649" y="432"/>
                  <a:pt x="1664" y="437"/>
                </a:cubicBezTo>
                <a:cubicBezTo>
                  <a:pt x="1692" y="478"/>
                  <a:pt x="1709" y="476"/>
                  <a:pt x="1756" y="488"/>
                </a:cubicBezTo>
                <a:cubicBezTo>
                  <a:pt x="1759" y="502"/>
                  <a:pt x="1758" y="517"/>
                  <a:pt x="1766" y="529"/>
                </a:cubicBezTo>
                <a:cubicBezTo>
                  <a:pt x="1773" y="539"/>
                  <a:pt x="1787" y="542"/>
                  <a:pt x="1796" y="549"/>
                </a:cubicBezTo>
                <a:cubicBezTo>
                  <a:pt x="1844" y="587"/>
                  <a:pt x="1817" y="586"/>
                  <a:pt x="1888" y="600"/>
                </a:cubicBezTo>
                <a:cubicBezTo>
                  <a:pt x="1895" y="610"/>
                  <a:pt x="1896" y="627"/>
                  <a:pt x="1908" y="631"/>
                </a:cubicBezTo>
                <a:cubicBezTo>
                  <a:pt x="1926" y="639"/>
                  <a:pt x="1963" y="626"/>
                  <a:pt x="1990" y="631"/>
                </a:cubicBezTo>
                <a:cubicBezTo>
                  <a:pt x="2017" y="636"/>
                  <a:pt x="2042" y="646"/>
                  <a:pt x="2071" y="661"/>
                </a:cubicBezTo>
                <a:cubicBezTo>
                  <a:pt x="2097" y="701"/>
                  <a:pt x="2115" y="713"/>
                  <a:pt x="2163" y="722"/>
                </a:cubicBezTo>
                <a:cubicBezTo>
                  <a:pt x="2204" y="729"/>
                  <a:pt x="2285" y="742"/>
                  <a:pt x="2285" y="742"/>
                </a:cubicBezTo>
                <a:cubicBezTo>
                  <a:pt x="2305" y="735"/>
                  <a:pt x="2325" y="727"/>
                  <a:pt x="2346" y="722"/>
                </a:cubicBezTo>
                <a:cubicBezTo>
                  <a:pt x="2359" y="719"/>
                  <a:pt x="2373" y="716"/>
                  <a:pt x="2386" y="712"/>
                </a:cubicBezTo>
                <a:cubicBezTo>
                  <a:pt x="2407" y="706"/>
                  <a:pt x="2447" y="692"/>
                  <a:pt x="2447" y="692"/>
                </a:cubicBezTo>
                <a:cubicBezTo>
                  <a:pt x="2472" y="690"/>
                  <a:pt x="2486" y="663"/>
                  <a:pt x="2539" y="671"/>
                </a:cubicBezTo>
                <a:cubicBezTo>
                  <a:pt x="2590" y="674"/>
                  <a:pt x="2689" y="688"/>
                  <a:pt x="2752" y="712"/>
                </a:cubicBezTo>
                <a:cubicBezTo>
                  <a:pt x="2792" y="754"/>
                  <a:pt x="2862" y="795"/>
                  <a:pt x="2915" y="814"/>
                </a:cubicBezTo>
                <a:cubicBezTo>
                  <a:pt x="2957" y="854"/>
                  <a:pt x="3031" y="860"/>
                  <a:pt x="3088" y="875"/>
                </a:cubicBezTo>
                <a:cubicBezTo>
                  <a:pt x="3098" y="882"/>
                  <a:pt x="3108" y="890"/>
                  <a:pt x="3119" y="895"/>
                </a:cubicBezTo>
                <a:cubicBezTo>
                  <a:pt x="3139" y="904"/>
                  <a:pt x="3180" y="915"/>
                  <a:pt x="3180" y="915"/>
                </a:cubicBezTo>
                <a:cubicBezTo>
                  <a:pt x="3220" y="957"/>
                  <a:pt x="3271" y="971"/>
                  <a:pt x="3322" y="997"/>
                </a:cubicBezTo>
                <a:cubicBezTo>
                  <a:pt x="3325" y="1007"/>
                  <a:pt x="3324" y="1020"/>
                  <a:pt x="3332" y="1027"/>
                </a:cubicBezTo>
                <a:cubicBezTo>
                  <a:pt x="3340" y="1035"/>
                  <a:pt x="3357" y="1028"/>
                  <a:pt x="3363" y="1037"/>
                </a:cubicBezTo>
                <a:cubicBezTo>
                  <a:pt x="3375" y="1054"/>
                  <a:pt x="3376" y="1078"/>
                  <a:pt x="3383" y="1098"/>
                </a:cubicBezTo>
                <a:cubicBezTo>
                  <a:pt x="3386" y="1108"/>
                  <a:pt x="3393" y="1129"/>
                  <a:pt x="3393" y="1129"/>
                </a:cubicBezTo>
                <a:cubicBezTo>
                  <a:pt x="3390" y="1139"/>
                  <a:pt x="3392" y="1153"/>
                  <a:pt x="3383" y="1159"/>
                </a:cubicBezTo>
                <a:cubicBezTo>
                  <a:pt x="3366" y="1172"/>
                  <a:pt x="3342" y="1173"/>
                  <a:pt x="3322" y="1180"/>
                </a:cubicBezTo>
                <a:cubicBezTo>
                  <a:pt x="3310" y="1184"/>
                  <a:pt x="3303" y="1197"/>
                  <a:pt x="3291" y="1200"/>
                </a:cubicBezTo>
                <a:cubicBezTo>
                  <a:pt x="3258" y="1207"/>
                  <a:pt x="3224" y="1207"/>
                  <a:pt x="3190" y="1210"/>
                </a:cubicBezTo>
                <a:cubicBezTo>
                  <a:pt x="3136" y="1223"/>
                  <a:pt x="3081" y="1227"/>
                  <a:pt x="3027" y="1241"/>
                </a:cubicBezTo>
                <a:cubicBezTo>
                  <a:pt x="2982" y="1245"/>
                  <a:pt x="2971" y="1260"/>
                  <a:pt x="2935" y="1255"/>
                </a:cubicBezTo>
                <a:cubicBezTo>
                  <a:pt x="2899" y="1250"/>
                  <a:pt x="2855" y="1232"/>
                  <a:pt x="2813" y="1210"/>
                </a:cubicBezTo>
                <a:cubicBezTo>
                  <a:pt x="2772" y="1192"/>
                  <a:pt x="2724" y="1144"/>
                  <a:pt x="2684" y="1124"/>
                </a:cubicBezTo>
                <a:cubicBezTo>
                  <a:pt x="2657" y="1111"/>
                  <a:pt x="2632" y="1111"/>
                  <a:pt x="2610" y="1108"/>
                </a:cubicBezTo>
                <a:cubicBezTo>
                  <a:pt x="2565" y="1102"/>
                  <a:pt x="2485" y="1115"/>
                  <a:pt x="2444" y="1113"/>
                </a:cubicBezTo>
                <a:cubicBezTo>
                  <a:pt x="2402" y="1116"/>
                  <a:pt x="2371" y="1120"/>
                  <a:pt x="2356" y="1124"/>
                </a:cubicBezTo>
                <a:cubicBezTo>
                  <a:pt x="2353" y="1138"/>
                  <a:pt x="2367" y="1130"/>
                  <a:pt x="2356" y="1139"/>
                </a:cubicBezTo>
                <a:cubicBezTo>
                  <a:pt x="2345" y="1151"/>
                  <a:pt x="2318" y="1170"/>
                  <a:pt x="2302" y="1178"/>
                </a:cubicBezTo>
                <a:cubicBezTo>
                  <a:pt x="2286" y="1186"/>
                  <a:pt x="2274" y="1187"/>
                  <a:pt x="2258" y="1189"/>
                </a:cubicBezTo>
                <a:cubicBezTo>
                  <a:pt x="2242" y="1191"/>
                  <a:pt x="2220" y="1192"/>
                  <a:pt x="2204" y="1189"/>
                </a:cubicBezTo>
                <a:cubicBezTo>
                  <a:pt x="2188" y="1186"/>
                  <a:pt x="2177" y="1164"/>
                  <a:pt x="2163" y="1169"/>
                </a:cubicBezTo>
                <a:cubicBezTo>
                  <a:pt x="2144" y="1221"/>
                  <a:pt x="2165" y="1183"/>
                  <a:pt x="2122" y="1220"/>
                </a:cubicBezTo>
                <a:cubicBezTo>
                  <a:pt x="2106" y="1236"/>
                  <a:pt x="2103" y="1277"/>
                  <a:pt x="2084" y="1287"/>
                </a:cubicBezTo>
                <a:cubicBezTo>
                  <a:pt x="2060" y="1300"/>
                  <a:pt x="2008" y="1291"/>
                  <a:pt x="1975" y="1298"/>
                </a:cubicBezTo>
                <a:cubicBezTo>
                  <a:pt x="1956" y="1357"/>
                  <a:pt x="1951" y="1324"/>
                  <a:pt x="1888" y="1332"/>
                </a:cubicBezTo>
                <a:cubicBezTo>
                  <a:pt x="1864" y="1405"/>
                  <a:pt x="1782" y="1404"/>
                  <a:pt x="1715" y="1413"/>
                </a:cubicBezTo>
                <a:cubicBezTo>
                  <a:pt x="1662" y="1432"/>
                  <a:pt x="1708" y="1422"/>
                  <a:pt x="1644" y="1413"/>
                </a:cubicBezTo>
                <a:cubicBezTo>
                  <a:pt x="1587" y="1405"/>
                  <a:pt x="1471" y="1393"/>
                  <a:pt x="1471" y="1393"/>
                </a:cubicBezTo>
                <a:cubicBezTo>
                  <a:pt x="1468" y="1383"/>
                  <a:pt x="1460" y="1373"/>
                  <a:pt x="1461" y="1363"/>
                </a:cubicBezTo>
                <a:cubicBezTo>
                  <a:pt x="1463" y="1342"/>
                  <a:pt x="1481" y="1302"/>
                  <a:pt x="1481" y="1302"/>
                </a:cubicBezTo>
                <a:cubicBezTo>
                  <a:pt x="1462" y="1243"/>
                  <a:pt x="1453" y="1242"/>
                  <a:pt x="1390" y="1220"/>
                </a:cubicBezTo>
                <a:cubicBezTo>
                  <a:pt x="1368" y="1160"/>
                  <a:pt x="1334" y="1183"/>
                  <a:pt x="1298" y="1129"/>
                </a:cubicBezTo>
                <a:cubicBezTo>
                  <a:pt x="1306" y="1098"/>
                  <a:pt x="1332" y="1048"/>
                  <a:pt x="1308" y="1017"/>
                </a:cubicBezTo>
                <a:cubicBezTo>
                  <a:pt x="1301" y="1009"/>
                  <a:pt x="1288" y="1010"/>
                  <a:pt x="1278" y="1007"/>
                </a:cubicBezTo>
                <a:cubicBezTo>
                  <a:pt x="1155" y="969"/>
                  <a:pt x="1208" y="980"/>
                  <a:pt x="1095" y="966"/>
                </a:cubicBezTo>
                <a:cubicBezTo>
                  <a:pt x="1078" y="920"/>
                  <a:pt x="1058" y="927"/>
                  <a:pt x="1013" y="905"/>
                </a:cubicBezTo>
                <a:cubicBezTo>
                  <a:pt x="952" y="908"/>
                  <a:pt x="890" y="906"/>
                  <a:pt x="830" y="915"/>
                </a:cubicBezTo>
                <a:cubicBezTo>
                  <a:pt x="820" y="916"/>
                  <a:pt x="818" y="931"/>
                  <a:pt x="810" y="936"/>
                </a:cubicBezTo>
                <a:cubicBezTo>
                  <a:pt x="787" y="950"/>
                  <a:pt x="706" y="955"/>
                  <a:pt x="698" y="956"/>
                </a:cubicBezTo>
                <a:cubicBezTo>
                  <a:pt x="662" y="965"/>
                  <a:pt x="616" y="997"/>
                  <a:pt x="586" y="1007"/>
                </a:cubicBezTo>
                <a:cubicBezTo>
                  <a:pt x="556" y="1017"/>
                  <a:pt x="539" y="1019"/>
                  <a:pt x="515" y="1017"/>
                </a:cubicBezTo>
                <a:cubicBezTo>
                  <a:pt x="515" y="1017"/>
                  <a:pt x="449" y="1002"/>
                  <a:pt x="444" y="997"/>
                </a:cubicBezTo>
                <a:cubicBezTo>
                  <a:pt x="431" y="983"/>
                  <a:pt x="429" y="942"/>
                  <a:pt x="403" y="915"/>
                </a:cubicBezTo>
                <a:cubicBezTo>
                  <a:pt x="374" y="874"/>
                  <a:pt x="313" y="802"/>
                  <a:pt x="271" y="753"/>
                </a:cubicBezTo>
                <a:cubicBezTo>
                  <a:pt x="193" y="725"/>
                  <a:pt x="192" y="686"/>
                  <a:pt x="149" y="620"/>
                </a:cubicBezTo>
                <a:cubicBezTo>
                  <a:pt x="137" y="602"/>
                  <a:pt x="128" y="559"/>
                  <a:pt x="128" y="559"/>
                </a:cubicBezTo>
                <a:cubicBezTo>
                  <a:pt x="125" y="532"/>
                  <a:pt x="128" y="503"/>
                  <a:pt x="118" y="478"/>
                </a:cubicBezTo>
                <a:cubicBezTo>
                  <a:pt x="111" y="460"/>
                  <a:pt x="89" y="452"/>
                  <a:pt x="78" y="437"/>
                </a:cubicBezTo>
                <a:cubicBezTo>
                  <a:pt x="0" y="333"/>
                  <a:pt x="101" y="444"/>
                  <a:pt x="37" y="376"/>
                </a:cubicBezTo>
                <a:cubicBezTo>
                  <a:pt x="40" y="356"/>
                  <a:pt x="33" y="330"/>
                  <a:pt x="47" y="315"/>
                </a:cubicBezTo>
                <a:cubicBezTo>
                  <a:pt x="61" y="299"/>
                  <a:pt x="88" y="302"/>
                  <a:pt x="108" y="295"/>
                </a:cubicBezTo>
                <a:cubicBezTo>
                  <a:pt x="161" y="278"/>
                  <a:pt x="191" y="272"/>
                  <a:pt x="250" y="264"/>
                </a:cubicBezTo>
                <a:cubicBezTo>
                  <a:pt x="257" y="257"/>
                  <a:pt x="262" y="248"/>
                  <a:pt x="271" y="244"/>
                </a:cubicBezTo>
                <a:cubicBezTo>
                  <a:pt x="290" y="235"/>
                  <a:pt x="332" y="224"/>
                  <a:pt x="332" y="224"/>
                </a:cubicBezTo>
                <a:cubicBezTo>
                  <a:pt x="381" y="205"/>
                  <a:pt x="525" y="152"/>
                  <a:pt x="566" y="132"/>
                </a:cubicBezTo>
                <a:cubicBezTo>
                  <a:pt x="571" y="123"/>
                  <a:pt x="569" y="109"/>
                  <a:pt x="576" y="102"/>
                </a:cubicBezTo>
                <a:cubicBezTo>
                  <a:pt x="583" y="95"/>
                  <a:pt x="596" y="95"/>
                  <a:pt x="606" y="92"/>
                </a:cubicBezTo>
                <a:cubicBezTo>
                  <a:pt x="657" y="41"/>
                  <a:pt x="593" y="99"/>
                  <a:pt x="657" y="61"/>
                </a:cubicBezTo>
                <a:cubicBezTo>
                  <a:pt x="727" y="20"/>
                  <a:pt x="624" y="59"/>
                  <a:pt x="708" y="31"/>
                </a:cubicBezTo>
                <a:cubicBezTo>
                  <a:pt x="718" y="34"/>
                  <a:pt x="729" y="36"/>
                  <a:pt x="739" y="41"/>
                </a:cubicBezTo>
                <a:cubicBezTo>
                  <a:pt x="750" y="46"/>
                  <a:pt x="769" y="61"/>
                  <a:pt x="769" y="61"/>
                </a:cubicBezTo>
              </a:path>
            </a:pathLst>
          </a:custGeom>
          <a:solidFill>
            <a:srgbClr val="FF33CC"/>
          </a:solidFill>
          <a:ln w="9525">
            <a:solidFill>
              <a:schemeClr val="tx1"/>
            </a:solidFill>
            <a:round/>
          </a:ln>
        </p:spPr>
        <p:txBody>
          <a:bodyPr wrap="none" lIns="68580" tIns="34290" rIns="68580" bIns="34290" anchor="ctr"/>
          <a:lstStyle/>
          <a:p>
            <a:endParaRPr lang="zh-CN" altLang="en-US">
              <a:latin typeface="+mn-ea"/>
            </a:endParaRPr>
          </a:p>
        </p:txBody>
      </p:sp>
      <p:sp>
        <p:nvSpPr>
          <p:cNvPr id="61472" name="Text Box 32"/>
          <p:cNvSpPr txBox="1">
            <a:spLocks noChangeArrowheads="1"/>
          </p:cNvSpPr>
          <p:nvPr/>
        </p:nvSpPr>
        <p:spPr bwMode="auto">
          <a:xfrm rot="524505">
            <a:off x="2438400" y="971550"/>
            <a:ext cx="3200400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700" b="1" dirty="0">
                <a:solidFill>
                  <a:schemeClr val="bg1"/>
                </a:solidFill>
                <a:latin typeface="+mn-ea"/>
              </a:rPr>
              <a:t>捷克斯洛伐克</a:t>
            </a:r>
            <a:endParaRPr kumimoji="1" lang="zh-CN" altLang="en-US" sz="27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1473" name="Freeform 33"/>
          <p:cNvSpPr/>
          <p:nvPr/>
        </p:nvSpPr>
        <p:spPr bwMode="auto">
          <a:xfrm>
            <a:off x="685800" y="2286001"/>
            <a:ext cx="625079" cy="489347"/>
          </a:xfrm>
          <a:custGeom>
            <a:avLst/>
            <a:gdLst>
              <a:gd name="T0" fmla="*/ 0 w 394"/>
              <a:gd name="T1" fmla="*/ 2147483647 h 411"/>
              <a:gd name="T2" fmla="*/ 2147483647 w 394"/>
              <a:gd name="T3" fmla="*/ 2147483647 h 411"/>
              <a:gd name="T4" fmla="*/ 2147483647 w 394"/>
              <a:gd name="T5" fmla="*/ 2147483647 h 411"/>
              <a:gd name="T6" fmla="*/ 2147483647 w 394"/>
              <a:gd name="T7" fmla="*/ 2147483647 h 411"/>
              <a:gd name="T8" fmla="*/ 2147483647 w 394"/>
              <a:gd name="T9" fmla="*/ 2147483647 h 411"/>
              <a:gd name="T10" fmla="*/ 2147483647 w 394"/>
              <a:gd name="T11" fmla="*/ 2147483647 h 411"/>
              <a:gd name="T12" fmla="*/ 2147483647 w 394"/>
              <a:gd name="T13" fmla="*/ 2147483647 h 411"/>
              <a:gd name="T14" fmla="*/ 2147483647 w 394"/>
              <a:gd name="T15" fmla="*/ 2147483647 h 411"/>
              <a:gd name="T16" fmla="*/ 2147483647 w 394"/>
              <a:gd name="T17" fmla="*/ 2147483647 h 411"/>
              <a:gd name="T18" fmla="*/ 2147483647 w 394"/>
              <a:gd name="T19" fmla="*/ 2147483647 h 411"/>
              <a:gd name="T20" fmla="*/ 2147483647 w 394"/>
              <a:gd name="T21" fmla="*/ 2147483647 h 411"/>
              <a:gd name="T22" fmla="*/ 2147483647 w 394"/>
              <a:gd name="T23" fmla="*/ 0 h 411"/>
              <a:gd name="T24" fmla="*/ 0 w 394"/>
              <a:gd name="T25" fmla="*/ 2147483647 h 41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94"/>
              <a:gd name="T40" fmla="*/ 0 h 411"/>
              <a:gd name="T41" fmla="*/ 394 w 394"/>
              <a:gd name="T42" fmla="*/ 411 h 411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94" h="411">
                <a:moveTo>
                  <a:pt x="0" y="10"/>
                </a:moveTo>
                <a:cubicBezTo>
                  <a:pt x="24" y="86"/>
                  <a:pt x="30" y="169"/>
                  <a:pt x="61" y="244"/>
                </a:cubicBezTo>
                <a:cubicBezTo>
                  <a:pt x="72" y="270"/>
                  <a:pt x="87" y="284"/>
                  <a:pt x="112" y="295"/>
                </a:cubicBezTo>
                <a:cubicBezTo>
                  <a:pt x="132" y="304"/>
                  <a:pt x="173" y="315"/>
                  <a:pt x="173" y="315"/>
                </a:cubicBezTo>
                <a:cubicBezTo>
                  <a:pt x="199" y="397"/>
                  <a:pt x="160" y="303"/>
                  <a:pt x="213" y="356"/>
                </a:cubicBezTo>
                <a:cubicBezTo>
                  <a:pt x="268" y="411"/>
                  <a:pt x="170" y="367"/>
                  <a:pt x="254" y="397"/>
                </a:cubicBezTo>
                <a:cubicBezTo>
                  <a:pt x="287" y="385"/>
                  <a:pt x="306" y="366"/>
                  <a:pt x="335" y="346"/>
                </a:cubicBezTo>
                <a:cubicBezTo>
                  <a:pt x="338" y="336"/>
                  <a:pt x="339" y="324"/>
                  <a:pt x="345" y="315"/>
                </a:cubicBezTo>
                <a:cubicBezTo>
                  <a:pt x="350" y="307"/>
                  <a:pt x="362" y="304"/>
                  <a:pt x="366" y="295"/>
                </a:cubicBezTo>
                <a:cubicBezTo>
                  <a:pt x="376" y="276"/>
                  <a:pt x="386" y="234"/>
                  <a:pt x="386" y="234"/>
                </a:cubicBezTo>
                <a:cubicBezTo>
                  <a:pt x="380" y="159"/>
                  <a:pt x="394" y="80"/>
                  <a:pt x="366" y="10"/>
                </a:cubicBezTo>
                <a:cubicBezTo>
                  <a:pt x="362" y="0"/>
                  <a:pt x="345" y="3"/>
                  <a:pt x="335" y="0"/>
                </a:cubicBezTo>
                <a:cubicBezTo>
                  <a:pt x="202" y="8"/>
                  <a:pt x="127" y="20"/>
                  <a:pt x="0" y="10"/>
                </a:cubicBezTo>
                <a:close/>
              </a:path>
            </a:pathLst>
          </a:custGeom>
          <a:solidFill>
            <a:srgbClr val="FFCCFF"/>
          </a:solidFill>
          <a:ln w="9525">
            <a:solidFill>
              <a:schemeClr val="tx1"/>
            </a:solidFill>
            <a:round/>
          </a:ln>
        </p:spPr>
        <p:txBody>
          <a:bodyPr wrap="none" lIns="68580" tIns="34290" rIns="68580" bIns="34290" anchor="ctr"/>
          <a:lstStyle/>
          <a:p>
            <a:endParaRPr lang="zh-CN" altLang="en-US">
              <a:latin typeface="+mn-ea"/>
            </a:endParaRPr>
          </a:p>
        </p:txBody>
      </p:sp>
      <p:sp>
        <p:nvSpPr>
          <p:cNvPr id="61474" name="Freeform 34"/>
          <p:cNvSpPr/>
          <p:nvPr/>
        </p:nvSpPr>
        <p:spPr bwMode="auto">
          <a:xfrm>
            <a:off x="1752601" y="2514600"/>
            <a:ext cx="727472" cy="1020366"/>
          </a:xfrm>
          <a:custGeom>
            <a:avLst/>
            <a:gdLst>
              <a:gd name="T0" fmla="*/ 0 w 458"/>
              <a:gd name="T1" fmla="*/ 0 h 857"/>
              <a:gd name="T2" fmla="*/ 2147483647 w 458"/>
              <a:gd name="T3" fmla="*/ 2147483647 h 857"/>
              <a:gd name="T4" fmla="*/ 2147483647 w 458"/>
              <a:gd name="T5" fmla="*/ 2147483647 h 857"/>
              <a:gd name="T6" fmla="*/ 2147483647 w 458"/>
              <a:gd name="T7" fmla="*/ 2147483647 h 857"/>
              <a:gd name="T8" fmla="*/ 2147483647 w 458"/>
              <a:gd name="T9" fmla="*/ 2147483647 h 857"/>
              <a:gd name="T10" fmla="*/ 2147483647 w 458"/>
              <a:gd name="T11" fmla="*/ 2147483647 h 857"/>
              <a:gd name="T12" fmla="*/ 2147483647 w 458"/>
              <a:gd name="T13" fmla="*/ 2147483647 h 857"/>
              <a:gd name="T14" fmla="*/ 2147483647 w 458"/>
              <a:gd name="T15" fmla="*/ 2147483647 h 857"/>
              <a:gd name="T16" fmla="*/ 2147483647 w 458"/>
              <a:gd name="T17" fmla="*/ 2147483647 h 857"/>
              <a:gd name="T18" fmla="*/ 2147483647 w 458"/>
              <a:gd name="T19" fmla="*/ 2147483647 h 857"/>
              <a:gd name="T20" fmla="*/ 2147483647 w 458"/>
              <a:gd name="T21" fmla="*/ 2147483647 h 857"/>
              <a:gd name="T22" fmla="*/ 2147483647 w 458"/>
              <a:gd name="T23" fmla="*/ 2147483647 h 857"/>
              <a:gd name="T24" fmla="*/ 2147483647 w 458"/>
              <a:gd name="T25" fmla="*/ 2147483647 h 857"/>
              <a:gd name="T26" fmla="*/ 2147483647 w 458"/>
              <a:gd name="T27" fmla="*/ 2147483647 h 857"/>
              <a:gd name="T28" fmla="*/ 2147483647 w 458"/>
              <a:gd name="T29" fmla="*/ 2147483647 h 857"/>
              <a:gd name="T30" fmla="*/ 2147483647 w 458"/>
              <a:gd name="T31" fmla="*/ 2147483647 h 857"/>
              <a:gd name="T32" fmla="*/ 2147483647 w 458"/>
              <a:gd name="T33" fmla="*/ 2147483647 h 857"/>
              <a:gd name="T34" fmla="*/ 2147483647 w 458"/>
              <a:gd name="T35" fmla="*/ 2147483647 h 857"/>
              <a:gd name="T36" fmla="*/ 2147483647 w 458"/>
              <a:gd name="T37" fmla="*/ 2147483647 h 857"/>
              <a:gd name="T38" fmla="*/ 2147483647 w 458"/>
              <a:gd name="T39" fmla="*/ 2147483647 h 857"/>
              <a:gd name="T40" fmla="*/ 2147483647 w 458"/>
              <a:gd name="T41" fmla="*/ 2147483647 h 857"/>
              <a:gd name="T42" fmla="*/ 2147483647 w 458"/>
              <a:gd name="T43" fmla="*/ 2147483647 h 857"/>
              <a:gd name="T44" fmla="*/ 2147483647 w 458"/>
              <a:gd name="T45" fmla="*/ 2147483647 h 857"/>
              <a:gd name="T46" fmla="*/ 2147483647 w 458"/>
              <a:gd name="T47" fmla="*/ 2147483647 h 857"/>
              <a:gd name="T48" fmla="*/ 2147483647 w 458"/>
              <a:gd name="T49" fmla="*/ 2147483647 h 857"/>
              <a:gd name="T50" fmla="*/ 2147483647 w 458"/>
              <a:gd name="T51" fmla="*/ 2147483647 h 857"/>
              <a:gd name="T52" fmla="*/ 0 w 458"/>
              <a:gd name="T53" fmla="*/ 0 h 85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458"/>
              <a:gd name="T82" fmla="*/ 0 h 857"/>
              <a:gd name="T83" fmla="*/ 458 w 458"/>
              <a:gd name="T84" fmla="*/ 857 h 857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458" h="857">
                <a:moveTo>
                  <a:pt x="0" y="0"/>
                </a:moveTo>
                <a:cubicBezTo>
                  <a:pt x="16" y="67"/>
                  <a:pt x="2" y="16"/>
                  <a:pt x="21" y="71"/>
                </a:cubicBezTo>
                <a:cubicBezTo>
                  <a:pt x="28" y="91"/>
                  <a:pt x="41" y="132"/>
                  <a:pt x="41" y="132"/>
                </a:cubicBezTo>
                <a:cubicBezTo>
                  <a:pt x="38" y="241"/>
                  <a:pt x="27" y="349"/>
                  <a:pt x="31" y="458"/>
                </a:cubicBezTo>
                <a:cubicBezTo>
                  <a:pt x="31" y="468"/>
                  <a:pt x="43" y="442"/>
                  <a:pt x="51" y="437"/>
                </a:cubicBezTo>
                <a:cubicBezTo>
                  <a:pt x="60" y="431"/>
                  <a:pt x="72" y="430"/>
                  <a:pt x="82" y="427"/>
                </a:cubicBezTo>
                <a:cubicBezTo>
                  <a:pt x="102" y="434"/>
                  <a:pt x="141" y="427"/>
                  <a:pt x="143" y="448"/>
                </a:cubicBezTo>
                <a:cubicBezTo>
                  <a:pt x="152" y="526"/>
                  <a:pt x="149" y="576"/>
                  <a:pt x="204" y="631"/>
                </a:cubicBezTo>
                <a:cubicBezTo>
                  <a:pt x="214" y="661"/>
                  <a:pt x="228" y="691"/>
                  <a:pt x="234" y="722"/>
                </a:cubicBezTo>
                <a:cubicBezTo>
                  <a:pt x="237" y="739"/>
                  <a:pt x="237" y="757"/>
                  <a:pt x="244" y="773"/>
                </a:cubicBezTo>
                <a:cubicBezTo>
                  <a:pt x="248" y="782"/>
                  <a:pt x="258" y="786"/>
                  <a:pt x="265" y="793"/>
                </a:cubicBezTo>
                <a:cubicBezTo>
                  <a:pt x="268" y="803"/>
                  <a:pt x="310" y="851"/>
                  <a:pt x="325" y="855"/>
                </a:cubicBezTo>
                <a:cubicBezTo>
                  <a:pt x="334" y="857"/>
                  <a:pt x="308" y="839"/>
                  <a:pt x="316" y="834"/>
                </a:cubicBezTo>
                <a:cubicBezTo>
                  <a:pt x="325" y="829"/>
                  <a:pt x="336" y="827"/>
                  <a:pt x="346" y="824"/>
                </a:cubicBezTo>
                <a:cubicBezTo>
                  <a:pt x="350" y="815"/>
                  <a:pt x="356" y="799"/>
                  <a:pt x="358" y="779"/>
                </a:cubicBezTo>
                <a:cubicBezTo>
                  <a:pt x="362" y="766"/>
                  <a:pt x="363" y="760"/>
                  <a:pt x="369" y="746"/>
                </a:cubicBezTo>
                <a:cubicBezTo>
                  <a:pt x="380" y="737"/>
                  <a:pt x="383" y="695"/>
                  <a:pt x="397" y="692"/>
                </a:cubicBezTo>
                <a:cubicBezTo>
                  <a:pt x="400" y="675"/>
                  <a:pt x="403" y="658"/>
                  <a:pt x="407" y="641"/>
                </a:cubicBezTo>
                <a:cubicBezTo>
                  <a:pt x="413" y="620"/>
                  <a:pt x="427" y="580"/>
                  <a:pt x="427" y="580"/>
                </a:cubicBezTo>
                <a:cubicBezTo>
                  <a:pt x="430" y="554"/>
                  <a:pt x="458" y="514"/>
                  <a:pt x="456" y="484"/>
                </a:cubicBezTo>
                <a:cubicBezTo>
                  <a:pt x="454" y="454"/>
                  <a:pt x="434" y="425"/>
                  <a:pt x="417" y="397"/>
                </a:cubicBezTo>
                <a:cubicBezTo>
                  <a:pt x="400" y="369"/>
                  <a:pt x="383" y="342"/>
                  <a:pt x="356" y="315"/>
                </a:cubicBezTo>
                <a:cubicBezTo>
                  <a:pt x="319" y="290"/>
                  <a:pt x="292" y="258"/>
                  <a:pt x="255" y="234"/>
                </a:cubicBezTo>
                <a:cubicBezTo>
                  <a:pt x="238" y="187"/>
                  <a:pt x="201" y="160"/>
                  <a:pt x="183" y="112"/>
                </a:cubicBezTo>
                <a:cubicBezTo>
                  <a:pt x="184" y="107"/>
                  <a:pt x="207" y="43"/>
                  <a:pt x="183" y="31"/>
                </a:cubicBezTo>
                <a:cubicBezTo>
                  <a:pt x="174" y="26"/>
                  <a:pt x="163" y="7"/>
                  <a:pt x="153" y="10"/>
                </a:cubicBezTo>
                <a:cubicBezTo>
                  <a:pt x="79" y="2"/>
                  <a:pt x="56" y="36"/>
                  <a:pt x="0" y="0"/>
                </a:cubicBezTo>
                <a:close/>
              </a:path>
            </a:pathLst>
          </a:custGeom>
          <a:solidFill>
            <a:srgbClr val="FFCCFF"/>
          </a:solidFill>
          <a:ln w="9525">
            <a:solidFill>
              <a:schemeClr val="tx1"/>
            </a:solidFill>
            <a:round/>
          </a:ln>
        </p:spPr>
        <p:txBody>
          <a:bodyPr wrap="none" lIns="68580" tIns="34290" rIns="68580" bIns="34290" anchor="ctr"/>
          <a:lstStyle/>
          <a:p>
            <a:endParaRPr lang="zh-CN" altLang="en-US">
              <a:latin typeface="+mn-ea"/>
            </a:endParaRPr>
          </a:p>
        </p:txBody>
      </p:sp>
      <p:sp>
        <p:nvSpPr>
          <p:cNvPr id="61475" name="Line 35"/>
          <p:cNvSpPr>
            <a:spLocks noChangeShapeType="1"/>
          </p:cNvSpPr>
          <p:nvPr/>
        </p:nvSpPr>
        <p:spPr bwMode="auto">
          <a:xfrm>
            <a:off x="914400" y="2628900"/>
            <a:ext cx="76200" cy="457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tailEnd type="triangle" w="med" len="med"/>
          </a:ln>
        </p:spPr>
        <p:txBody>
          <a:bodyPr wrap="none" lIns="68580" tIns="34290" rIns="68580" bIns="34290" anchor="ctr"/>
          <a:lstStyle/>
          <a:p>
            <a:endParaRPr lang="zh-CN" altLang="en-US">
              <a:latin typeface="+mn-ea"/>
            </a:endParaRPr>
          </a:p>
        </p:txBody>
      </p:sp>
      <p:sp>
        <p:nvSpPr>
          <p:cNvPr id="61476" name="Line 36"/>
          <p:cNvSpPr>
            <a:spLocks noChangeShapeType="1"/>
          </p:cNvSpPr>
          <p:nvPr/>
        </p:nvSpPr>
        <p:spPr bwMode="auto">
          <a:xfrm flipH="1">
            <a:off x="1066800" y="2914650"/>
            <a:ext cx="838200" cy="2286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tailEnd type="triangle" w="med" len="med"/>
          </a:ln>
        </p:spPr>
        <p:txBody>
          <a:bodyPr wrap="none" lIns="68580" tIns="34290" rIns="68580" bIns="34290" anchor="ctr"/>
          <a:lstStyle/>
          <a:p>
            <a:endParaRPr lang="zh-CN" altLang="en-US">
              <a:latin typeface="+mn-ea"/>
            </a:endParaRPr>
          </a:p>
        </p:txBody>
      </p:sp>
      <p:sp>
        <p:nvSpPr>
          <p:cNvPr id="61477" name="Text Box 37"/>
          <p:cNvSpPr txBox="1">
            <a:spLocks noChangeArrowheads="1"/>
          </p:cNvSpPr>
          <p:nvPr/>
        </p:nvSpPr>
        <p:spPr bwMode="auto">
          <a:xfrm>
            <a:off x="697082" y="2971800"/>
            <a:ext cx="507831" cy="19431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 dirty="0">
                <a:latin typeface="+mn-ea"/>
              </a:rPr>
              <a:t>并入意大利</a:t>
            </a:r>
            <a:endParaRPr kumimoji="1" lang="zh-CN" altLang="en-US" sz="2400" b="1" dirty="0">
              <a:latin typeface="+mn-ea"/>
            </a:endParaRPr>
          </a:p>
        </p:txBody>
      </p:sp>
      <p:sp>
        <p:nvSpPr>
          <p:cNvPr id="61478" name="Freeform 38" descr="小网格"/>
          <p:cNvSpPr/>
          <p:nvPr/>
        </p:nvSpPr>
        <p:spPr bwMode="auto">
          <a:xfrm>
            <a:off x="4419600" y="571500"/>
            <a:ext cx="2787254" cy="1028700"/>
          </a:xfrm>
          <a:custGeom>
            <a:avLst/>
            <a:gdLst>
              <a:gd name="T0" fmla="*/ 2147483647 w 1756"/>
              <a:gd name="T1" fmla="*/ 2147483647 h 864"/>
              <a:gd name="T2" fmla="*/ 2147483647 w 1756"/>
              <a:gd name="T3" fmla="*/ 2147483647 h 864"/>
              <a:gd name="T4" fmla="*/ 2147483647 w 1756"/>
              <a:gd name="T5" fmla="*/ 2147483647 h 864"/>
              <a:gd name="T6" fmla="*/ 2147483647 w 1756"/>
              <a:gd name="T7" fmla="*/ 2147483647 h 864"/>
              <a:gd name="T8" fmla="*/ 2147483647 w 1756"/>
              <a:gd name="T9" fmla="*/ 2147483647 h 864"/>
              <a:gd name="T10" fmla="*/ 2147483647 w 1756"/>
              <a:gd name="T11" fmla="*/ 2147483647 h 864"/>
              <a:gd name="T12" fmla="*/ 2147483647 w 1756"/>
              <a:gd name="T13" fmla="*/ 0 h 864"/>
              <a:gd name="T14" fmla="*/ 2147483647 w 1756"/>
              <a:gd name="T15" fmla="*/ 2147483647 h 864"/>
              <a:gd name="T16" fmla="*/ 2147483647 w 1756"/>
              <a:gd name="T17" fmla="*/ 2147483647 h 864"/>
              <a:gd name="T18" fmla="*/ 2147483647 w 1756"/>
              <a:gd name="T19" fmla="*/ 2147483647 h 864"/>
              <a:gd name="T20" fmla="*/ 2147483647 w 1756"/>
              <a:gd name="T21" fmla="*/ 2147483647 h 864"/>
              <a:gd name="T22" fmla="*/ 2147483647 w 1756"/>
              <a:gd name="T23" fmla="*/ 2147483647 h 864"/>
              <a:gd name="T24" fmla="*/ 2147483647 w 1756"/>
              <a:gd name="T25" fmla="*/ 2147483647 h 864"/>
              <a:gd name="T26" fmla="*/ 2147483647 w 1756"/>
              <a:gd name="T27" fmla="*/ 2147483647 h 864"/>
              <a:gd name="T28" fmla="*/ 2147483647 w 1756"/>
              <a:gd name="T29" fmla="*/ 2147483647 h 864"/>
              <a:gd name="T30" fmla="*/ 2147483647 w 1756"/>
              <a:gd name="T31" fmla="*/ 2147483647 h 864"/>
              <a:gd name="T32" fmla="*/ 2147483647 w 1756"/>
              <a:gd name="T33" fmla="*/ 2147483647 h 864"/>
              <a:gd name="T34" fmla="*/ 2147483647 w 1756"/>
              <a:gd name="T35" fmla="*/ 2147483647 h 864"/>
              <a:gd name="T36" fmla="*/ 2147483647 w 1756"/>
              <a:gd name="T37" fmla="*/ 2147483647 h 864"/>
              <a:gd name="T38" fmla="*/ 2147483647 w 1756"/>
              <a:gd name="T39" fmla="*/ 2147483647 h 864"/>
              <a:gd name="T40" fmla="*/ 2147483647 w 1756"/>
              <a:gd name="T41" fmla="*/ 2147483647 h 864"/>
              <a:gd name="T42" fmla="*/ 2147483647 w 1756"/>
              <a:gd name="T43" fmla="*/ 2147483647 h 864"/>
              <a:gd name="T44" fmla="*/ 2147483647 w 1756"/>
              <a:gd name="T45" fmla="*/ 2147483647 h 864"/>
              <a:gd name="T46" fmla="*/ 2147483647 w 1756"/>
              <a:gd name="T47" fmla="*/ 2147483647 h 864"/>
              <a:gd name="T48" fmla="*/ 2147483647 w 1756"/>
              <a:gd name="T49" fmla="*/ 2147483647 h 864"/>
              <a:gd name="T50" fmla="*/ 2147483647 w 1756"/>
              <a:gd name="T51" fmla="*/ 2147483647 h 864"/>
              <a:gd name="T52" fmla="*/ 2147483647 w 1756"/>
              <a:gd name="T53" fmla="*/ 2147483647 h 864"/>
              <a:gd name="T54" fmla="*/ 2147483647 w 1756"/>
              <a:gd name="T55" fmla="*/ 2147483647 h 864"/>
              <a:gd name="T56" fmla="*/ 2147483647 w 1756"/>
              <a:gd name="T57" fmla="*/ 2147483647 h 864"/>
              <a:gd name="T58" fmla="*/ 2147483647 w 1756"/>
              <a:gd name="T59" fmla="*/ 2147483647 h 864"/>
              <a:gd name="T60" fmla="*/ 2147483647 w 1756"/>
              <a:gd name="T61" fmla="*/ 2147483647 h 864"/>
              <a:gd name="T62" fmla="*/ 0 w 1756"/>
              <a:gd name="T63" fmla="*/ 2147483647 h 864"/>
              <a:gd name="T64" fmla="*/ 2147483647 w 1756"/>
              <a:gd name="T65" fmla="*/ 2147483647 h 86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756"/>
              <a:gd name="T100" fmla="*/ 0 h 864"/>
              <a:gd name="T101" fmla="*/ 1756 w 1756"/>
              <a:gd name="T102" fmla="*/ 864 h 864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756" h="864">
                <a:moveTo>
                  <a:pt x="30" y="325"/>
                </a:moveTo>
                <a:cubicBezTo>
                  <a:pt x="11" y="267"/>
                  <a:pt x="18" y="320"/>
                  <a:pt x="41" y="274"/>
                </a:cubicBezTo>
                <a:cubicBezTo>
                  <a:pt x="51" y="255"/>
                  <a:pt x="61" y="213"/>
                  <a:pt x="61" y="213"/>
                </a:cubicBezTo>
                <a:cubicBezTo>
                  <a:pt x="78" y="76"/>
                  <a:pt x="92" y="121"/>
                  <a:pt x="254" y="132"/>
                </a:cubicBezTo>
                <a:cubicBezTo>
                  <a:pt x="422" y="173"/>
                  <a:pt x="503" y="95"/>
                  <a:pt x="651" y="71"/>
                </a:cubicBezTo>
                <a:cubicBezTo>
                  <a:pt x="821" y="15"/>
                  <a:pt x="772" y="40"/>
                  <a:pt x="1058" y="30"/>
                </a:cubicBezTo>
                <a:cubicBezTo>
                  <a:pt x="1134" y="5"/>
                  <a:pt x="1216" y="25"/>
                  <a:pt x="1292" y="0"/>
                </a:cubicBezTo>
                <a:cubicBezTo>
                  <a:pt x="1413" y="40"/>
                  <a:pt x="1380" y="40"/>
                  <a:pt x="1546" y="51"/>
                </a:cubicBezTo>
                <a:cubicBezTo>
                  <a:pt x="1612" y="62"/>
                  <a:pt x="1634" y="66"/>
                  <a:pt x="1678" y="112"/>
                </a:cubicBezTo>
                <a:cubicBezTo>
                  <a:pt x="1691" y="153"/>
                  <a:pt x="1706" y="193"/>
                  <a:pt x="1719" y="234"/>
                </a:cubicBezTo>
                <a:cubicBezTo>
                  <a:pt x="1724" y="397"/>
                  <a:pt x="1756" y="635"/>
                  <a:pt x="1658" y="793"/>
                </a:cubicBezTo>
                <a:cubicBezTo>
                  <a:pt x="1643" y="818"/>
                  <a:pt x="1614" y="839"/>
                  <a:pt x="1597" y="864"/>
                </a:cubicBezTo>
                <a:cubicBezTo>
                  <a:pt x="1577" y="861"/>
                  <a:pt x="1554" y="864"/>
                  <a:pt x="1536" y="854"/>
                </a:cubicBezTo>
                <a:cubicBezTo>
                  <a:pt x="1527" y="849"/>
                  <a:pt x="1531" y="833"/>
                  <a:pt x="1526" y="824"/>
                </a:cubicBezTo>
                <a:cubicBezTo>
                  <a:pt x="1521" y="816"/>
                  <a:pt x="1512" y="810"/>
                  <a:pt x="1505" y="803"/>
                </a:cubicBezTo>
                <a:cubicBezTo>
                  <a:pt x="1494" y="769"/>
                  <a:pt x="1479" y="747"/>
                  <a:pt x="1444" y="732"/>
                </a:cubicBezTo>
                <a:cubicBezTo>
                  <a:pt x="1424" y="723"/>
                  <a:pt x="1403" y="719"/>
                  <a:pt x="1383" y="712"/>
                </a:cubicBezTo>
                <a:cubicBezTo>
                  <a:pt x="1373" y="709"/>
                  <a:pt x="1353" y="702"/>
                  <a:pt x="1353" y="702"/>
                </a:cubicBezTo>
                <a:cubicBezTo>
                  <a:pt x="1344" y="677"/>
                  <a:pt x="1324" y="658"/>
                  <a:pt x="1292" y="651"/>
                </a:cubicBezTo>
                <a:cubicBezTo>
                  <a:pt x="1242" y="640"/>
                  <a:pt x="1159" y="630"/>
                  <a:pt x="1159" y="630"/>
                </a:cubicBezTo>
                <a:cubicBezTo>
                  <a:pt x="1136" y="622"/>
                  <a:pt x="1117" y="619"/>
                  <a:pt x="1098" y="600"/>
                </a:cubicBezTo>
                <a:cubicBezTo>
                  <a:pt x="1051" y="553"/>
                  <a:pt x="1108" y="579"/>
                  <a:pt x="1047" y="559"/>
                </a:cubicBezTo>
                <a:cubicBezTo>
                  <a:pt x="1037" y="552"/>
                  <a:pt x="1028" y="543"/>
                  <a:pt x="1017" y="539"/>
                </a:cubicBezTo>
                <a:cubicBezTo>
                  <a:pt x="987" y="529"/>
                  <a:pt x="953" y="533"/>
                  <a:pt x="925" y="519"/>
                </a:cubicBezTo>
                <a:cubicBezTo>
                  <a:pt x="915" y="514"/>
                  <a:pt x="923" y="495"/>
                  <a:pt x="915" y="488"/>
                </a:cubicBezTo>
                <a:cubicBezTo>
                  <a:pt x="904" y="479"/>
                  <a:pt x="888" y="482"/>
                  <a:pt x="875" y="478"/>
                </a:cubicBezTo>
                <a:cubicBezTo>
                  <a:pt x="769" y="447"/>
                  <a:pt x="858" y="463"/>
                  <a:pt x="722" y="447"/>
                </a:cubicBezTo>
                <a:cubicBezTo>
                  <a:pt x="654" y="450"/>
                  <a:pt x="536" y="491"/>
                  <a:pt x="468" y="498"/>
                </a:cubicBezTo>
                <a:cubicBezTo>
                  <a:pt x="417" y="495"/>
                  <a:pt x="366" y="494"/>
                  <a:pt x="315" y="488"/>
                </a:cubicBezTo>
                <a:cubicBezTo>
                  <a:pt x="280" y="484"/>
                  <a:pt x="268" y="455"/>
                  <a:pt x="234" y="447"/>
                </a:cubicBezTo>
                <a:cubicBezTo>
                  <a:pt x="173" y="433"/>
                  <a:pt x="114" y="424"/>
                  <a:pt x="51" y="417"/>
                </a:cubicBezTo>
                <a:cubicBezTo>
                  <a:pt x="36" y="370"/>
                  <a:pt x="15" y="382"/>
                  <a:pt x="0" y="335"/>
                </a:cubicBezTo>
                <a:cubicBezTo>
                  <a:pt x="23" y="320"/>
                  <a:pt x="77" y="258"/>
                  <a:pt x="30" y="325"/>
                </a:cubicBezTo>
                <a:close/>
              </a:path>
            </a:pathLst>
          </a:custGeom>
          <a:pattFill prst="smGrid">
            <a:fgClr>
              <a:srgbClr val="0000FF"/>
            </a:fgClr>
            <a:bgClr>
              <a:srgbClr val="FFFFFF"/>
            </a:bgClr>
          </a:pattFill>
          <a:ln w="9525">
            <a:solidFill>
              <a:schemeClr val="tx1"/>
            </a:solidFill>
            <a:round/>
          </a:ln>
        </p:spPr>
        <p:txBody>
          <a:bodyPr wrap="none" lIns="68580" tIns="34290" rIns="68580" bIns="34290" anchor="ctr"/>
          <a:lstStyle/>
          <a:p>
            <a:endParaRPr lang="zh-CN" altLang="en-US">
              <a:latin typeface="+mn-ea"/>
            </a:endParaRPr>
          </a:p>
        </p:txBody>
      </p:sp>
      <p:sp>
        <p:nvSpPr>
          <p:cNvPr id="61479" name="Text Box 39"/>
          <p:cNvSpPr txBox="1">
            <a:spLocks noChangeArrowheads="1"/>
          </p:cNvSpPr>
          <p:nvPr/>
        </p:nvSpPr>
        <p:spPr bwMode="auto">
          <a:xfrm>
            <a:off x="4984433" y="619601"/>
            <a:ext cx="2667000" cy="4810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700" b="1" dirty="0">
                <a:solidFill>
                  <a:schemeClr val="tx2"/>
                </a:solidFill>
                <a:latin typeface="+mn-ea"/>
              </a:rPr>
              <a:t>并入波兰</a:t>
            </a:r>
            <a:endParaRPr kumimoji="1" lang="zh-CN" altLang="en-US" sz="2700" b="1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61480" name="Text Box 40"/>
          <p:cNvSpPr txBox="1">
            <a:spLocks noChangeArrowheads="1"/>
          </p:cNvSpPr>
          <p:nvPr/>
        </p:nvSpPr>
        <p:spPr bwMode="auto">
          <a:xfrm>
            <a:off x="1524000" y="1898332"/>
            <a:ext cx="1447800" cy="4345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bg1"/>
                </a:solidFill>
                <a:latin typeface="+mn-ea"/>
              </a:rPr>
              <a:t>奥地利</a:t>
            </a:r>
            <a:endParaRPr kumimoji="1" lang="zh-CN" altLang="en-US" sz="24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1481" name="Freeform 41"/>
          <p:cNvSpPr/>
          <p:nvPr/>
        </p:nvSpPr>
        <p:spPr bwMode="auto">
          <a:xfrm>
            <a:off x="2441972" y="3408760"/>
            <a:ext cx="176213" cy="189309"/>
          </a:xfrm>
          <a:custGeom>
            <a:avLst/>
            <a:gdLst>
              <a:gd name="T0" fmla="*/ 0 w 111"/>
              <a:gd name="T1" fmla="*/ 2147483647 h 159"/>
              <a:gd name="T2" fmla="*/ 2147483647 w 111"/>
              <a:gd name="T3" fmla="*/ 2147483647 h 159"/>
              <a:gd name="T4" fmla="*/ 2147483647 w 111"/>
              <a:gd name="T5" fmla="*/ 2147483647 h 159"/>
              <a:gd name="T6" fmla="*/ 2147483647 w 111"/>
              <a:gd name="T7" fmla="*/ 2147483647 h 159"/>
              <a:gd name="T8" fmla="*/ 2147483647 w 111"/>
              <a:gd name="T9" fmla="*/ 2147483647 h 159"/>
              <a:gd name="T10" fmla="*/ 2147483647 w 111"/>
              <a:gd name="T11" fmla="*/ 2147483647 h 159"/>
              <a:gd name="T12" fmla="*/ 2147483647 w 111"/>
              <a:gd name="T13" fmla="*/ 2147483647 h 159"/>
              <a:gd name="T14" fmla="*/ 2147483647 w 111"/>
              <a:gd name="T15" fmla="*/ 2147483647 h 159"/>
              <a:gd name="T16" fmla="*/ 0 w 111"/>
              <a:gd name="T17" fmla="*/ 2147483647 h 15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1"/>
              <a:gd name="T28" fmla="*/ 0 h 159"/>
              <a:gd name="T29" fmla="*/ 111 w 111"/>
              <a:gd name="T30" fmla="*/ 159 h 15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1" h="159">
                <a:moveTo>
                  <a:pt x="0" y="6"/>
                </a:moveTo>
                <a:cubicBezTo>
                  <a:pt x="7" y="17"/>
                  <a:pt x="18" y="26"/>
                  <a:pt x="22" y="39"/>
                </a:cubicBezTo>
                <a:cubicBezTo>
                  <a:pt x="30" y="67"/>
                  <a:pt x="22" y="99"/>
                  <a:pt x="33" y="126"/>
                </a:cubicBezTo>
                <a:cubicBezTo>
                  <a:pt x="39" y="142"/>
                  <a:pt x="84" y="154"/>
                  <a:pt x="98" y="159"/>
                </a:cubicBezTo>
                <a:cubicBezTo>
                  <a:pt x="102" y="148"/>
                  <a:pt x="111" y="137"/>
                  <a:pt x="109" y="126"/>
                </a:cubicBezTo>
                <a:cubicBezTo>
                  <a:pt x="107" y="113"/>
                  <a:pt x="93" y="105"/>
                  <a:pt x="87" y="93"/>
                </a:cubicBezTo>
                <a:cubicBezTo>
                  <a:pt x="82" y="83"/>
                  <a:pt x="84" y="70"/>
                  <a:pt x="77" y="61"/>
                </a:cubicBezTo>
                <a:cubicBezTo>
                  <a:pt x="69" y="51"/>
                  <a:pt x="55" y="46"/>
                  <a:pt x="44" y="39"/>
                </a:cubicBezTo>
                <a:cubicBezTo>
                  <a:pt x="18" y="0"/>
                  <a:pt x="35" y="6"/>
                  <a:pt x="0" y="6"/>
                </a:cubicBezTo>
                <a:close/>
              </a:path>
            </a:pathLst>
          </a:custGeom>
          <a:solidFill>
            <a:srgbClr val="CC6600"/>
          </a:solidFill>
          <a:ln w="9525">
            <a:solidFill>
              <a:schemeClr val="tx1"/>
            </a:solidFill>
            <a:round/>
          </a:ln>
        </p:spPr>
        <p:txBody>
          <a:bodyPr wrap="none" lIns="68580" tIns="34290" rIns="68580" bIns="34290" anchor="ctr"/>
          <a:lstStyle/>
          <a:p>
            <a:endParaRPr lang="zh-CN" altLang="en-US">
              <a:latin typeface="+mn-ea"/>
            </a:endParaRPr>
          </a:p>
        </p:txBody>
      </p:sp>
      <p:sp>
        <p:nvSpPr>
          <p:cNvPr id="28697" name="Text Box 42"/>
          <p:cNvSpPr txBox="1">
            <a:spLocks noChangeArrowheads="1"/>
          </p:cNvSpPr>
          <p:nvPr/>
        </p:nvSpPr>
        <p:spPr bwMode="auto">
          <a:xfrm>
            <a:off x="746522" y="4623198"/>
            <a:ext cx="2304157" cy="43858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r>
              <a:rPr kumimoji="1" lang="zh-CN" altLang="en-US" sz="2400" b="1" dirty="0">
                <a:solidFill>
                  <a:srgbClr val="0000FF"/>
                </a:solidFill>
                <a:latin typeface="+mn-ea"/>
              </a:rPr>
              <a:t>欧洲版图的变化</a:t>
            </a:r>
            <a:endParaRPr kumimoji="1" lang="zh-CN" altLang="en-US" sz="2400" b="1" dirty="0">
              <a:solidFill>
                <a:srgbClr val="0000FF"/>
              </a:solidFill>
              <a:latin typeface="+mn-ea"/>
            </a:endParaRPr>
          </a:p>
        </p:txBody>
      </p:sp>
      <p:sp>
        <p:nvSpPr>
          <p:cNvPr id="61468" name="Text Box 28"/>
          <p:cNvSpPr txBox="1">
            <a:spLocks noChangeArrowheads="1"/>
          </p:cNvSpPr>
          <p:nvPr/>
        </p:nvSpPr>
        <p:spPr bwMode="auto">
          <a:xfrm>
            <a:off x="5504974" y="2371249"/>
            <a:ext cx="3124200" cy="4838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700" b="1" dirty="0">
                <a:solidFill>
                  <a:srgbClr val="FFFF00"/>
                </a:solidFill>
                <a:latin typeface="+mn-ea"/>
              </a:rPr>
              <a:t>并入罗马尼亚</a:t>
            </a:r>
            <a:endParaRPr kumimoji="1" lang="zh-CN" altLang="en-US" sz="2700" b="1" dirty="0">
              <a:solidFill>
                <a:srgbClr val="FFFF00"/>
              </a:solidFill>
              <a:latin typeface="+mn-ea"/>
            </a:endParaRPr>
          </a:p>
        </p:txBody>
      </p:sp>
      <p:sp>
        <p:nvSpPr>
          <p:cNvPr id="2" name="左箭头 1">
            <a:hlinkClick r:id="rId1" action="ppaction://hlinksldjump"/>
          </p:cNvPr>
          <p:cNvSpPr/>
          <p:nvPr/>
        </p:nvSpPr>
        <p:spPr>
          <a:xfrm>
            <a:off x="204312" y="4441031"/>
            <a:ext cx="350044" cy="2657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4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1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146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1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1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1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1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1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1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1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14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1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1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1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1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1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14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1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1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1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1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14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1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1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1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1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1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14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1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1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14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1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1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1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1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1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1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1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1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14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1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1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14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1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1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1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61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1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614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 bldLvl="0" animBg="1"/>
      <p:bldP spid="61443" grpId="0" bldLvl="0" animBg="1"/>
      <p:bldP spid="61444" grpId="0" bldLvl="0" animBg="1"/>
      <p:bldP spid="61445" grpId="0" bldLvl="0" animBg="1"/>
      <p:bldP spid="61446" grpId="0" bldLvl="0" animBg="1"/>
      <p:bldP spid="61465" grpId="0" bldLvl="0" animBg="1"/>
      <p:bldP spid="61467" grpId="0" bldLvl="0" animBg="1"/>
      <p:bldP spid="61469" grpId="0" bldLvl="0" animBg="1"/>
      <p:bldP spid="61470" grpId="0" animBg="1"/>
      <p:bldP spid="61471" grpId="0" bldLvl="0" animBg="1"/>
      <p:bldP spid="61472" grpId="0" autoUpdateAnimBg="0"/>
      <p:bldP spid="61473" grpId="0" bldLvl="0" animBg="1"/>
      <p:bldP spid="61474" grpId="0" bldLvl="0" animBg="1"/>
      <p:bldP spid="61475" grpId="0" bldLvl="0" animBg="1"/>
      <p:bldP spid="61476" grpId="0" bldLvl="0" animBg="1"/>
      <p:bldP spid="61477" grpId="0" autoUpdateAnimBg="0"/>
      <p:bldP spid="61478" grpId="0" bldLvl="0" animBg="1"/>
      <p:bldP spid="61479" grpId="0" autoUpdateAnimBg="0"/>
      <p:bldP spid="61480" grpId="0" autoUpdateAnimBg="0"/>
      <p:bldP spid="61481" grpId="0" bldLvl="0" animBg="1"/>
      <p:bldP spid="28697" grpId="0"/>
      <p:bldP spid="6146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巴黎和会及战后对德国海外殖民地的瓜分1"/>
          <p:cNvPicPr>
            <a:picLocks noChangeAspect="1" noChangeArrowheads="1"/>
          </p:cNvPicPr>
          <p:nvPr/>
        </p:nvPicPr>
        <p:blipFill>
          <a:blip r:embed="rId1" cstate="print">
            <a:lum bright="-6000" contrast="24000"/>
          </a:blip>
          <a:srcRect l="1576" t="3931" r="1579" b="2217"/>
          <a:stretch>
            <a:fillRect/>
          </a:stretch>
        </p:blipFill>
        <p:spPr bwMode="auto">
          <a:xfrm>
            <a:off x="1714480" y="1387653"/>
            <a:ext cx="6021203" cy="3378264"/>
          </a:xfrm>
          <a:prstGeom prst="rect">
            <a:avLst/>
          </a:prstGeom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</p:spPr>
      </p:pic>
      <p:pic>
        <p:nvPicPr>
          <p:cNvPr id="10" name="Picture 6" descr="签署《凡尔赛和约》"/>
          <p:cNvPicPr>
            <a:picLocks noChangeAspect="1" noChangeArrowheads="1"/>
          </p:cNvPicPr>
          <p:nvPr/>
        </p:nvPicPr>
        <p:blipFill>
          <a:blip r:embed="rId2" cstate="print"/>
          <a:srcRect t="25884"/>
          <a:stretch>
            <a:fillRect/>
          </a:stretch>
        </p:blipFill>
        <p:spPr bwMode="auto">
          <a:xfrm>
            <a:off x="1714480" y="377583"/>
            <a:ext cx="1357049" cy="934668"/>
          </a:xfrm>
          <a:prstGeom prst="roundRect">
            <a:avLst>
              <a:gd name="adj" fmla="val 10241"/>
            </a:avLst>
          </a:prstGeom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</p:spPr>
      </p:pic>
      <p:pic>
        <p:nvPicPr>
          <p:cNvPr id="11" name="Picture 7" descr="11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t="12847" b="9433"/>
          <a:stretch>
            <a:fillRect/>
          </a:stretch>
        </p:blipFill>
        <p:spPr bwMode="auto">
          <a:xfrm>
            <a:off x="3092212" y="377584"/>
            <a:ext cx="3542651" cy="918488"/>
          </a:xfrm>
          <a:prstGeom prst="roundRect">
            <a:avLst>
              <a:gd name="adj" fmla="val 11763"/>
            </a:avLst>
          </a:prstGeom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</p:spPr>
      </p:pic>
      <p:pic>
        <p:nvPicPr>
          <p:cNvPr id="12" name="Picture 8" descr="签署《凡尔赛和约》（局部）"/>
          <p:cNvPicPr>
            <a:picLocks noChangeAspect="1" noChangeArrowheads="1"/>
          </p:cNvPicPr>
          <p:nvPr/>
        </p:nvPicPr>
        <p:blipFill>
          <a:blip r:embed="rId5" cstate="print"/>
          <a:srcRect l="8708" r="10580"/>
          <a:stretch>
            <a:fillRect/>
          </a:stretch>
        </p:blipFill>
        <p:spPr bwMode="auto">
          <a:xfrm>
            <a:off x="6664113" y="363063"/>
            <a:ext cx="1107583" cy="933009"/>
          </a:xfrm>
          <a:prstGeom prst="roundRect">
            <a:avLst>
              <a:gd name="adj" fmla="val 12644"/>
            </a:avLst>
          </a:prstGeom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</p:spPr>
      </p:pic>
      <p:grpSp>
        <p:nvGrpSpPr>
          <p:cNvPr id="14" name="组合 67"/>
          <p:cNvGrpSpPr/>
          <p:nvPr/>
        </p:nvGrpSpPr>
        <p:grpSpPr>
          <a:xfrm>
            <a:off x="1059384" y="1809106"/>
            <a:ext cx="443303" cy="424388"/>
            <a:chOff x="304800" y="673100"/>
            <a:chExt cx="4000500" cy="4000500"/>
          </a:xfrm>
          <a:effectLst>
            <a:outerShdw blurRad="50800" dist="50800" dir="5400000" algn="ctr" rotWithShape="0">
              <a:schemeClr val="bg1"/>
            </a:outerShdw>
          </a:effectLst>
        </p:grpSpPr>
        <p:sp>
          <p:nvSpPr>
            <p:cNvPr id="15" name="同心圆 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7" name="TextBox 51"/>
          <p:cNvSpPr txBox="1"/>
          <p:nvPr/>
        </p:nvSpPr>
        <p:spPr>
          <a:xfrm>
            <a:off x="1051127" y="1802008"/>
            <a:ext cx="662666" cy="438582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2">
                <a:lumMod val="65000"/>
              </a:schemeClr>
            </a:outerShdw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+mj-ea"/>
                <a:ea typeface="+mj-ea"/>
              </a:rPr>
              <a:t>民</a:t>
            </a:r>
            <a:endParaRPr lang="zh-CN" altLang="en-US" sz="2400" b="1" dirty="0">
              <a:latin typeface="+mj-ea"/>
              <a:ea typeface="+mj-ea"/>
            </a:endParaRPr>
          </a:p>
        </p:txBody>
      </p:sp>
      <p:grpSp>
        <p:nvGrpSpPr>
          <p:cNvPr id="18" name="组合 67"/>
          <p:cNvGrpSpPr/>
          <p:nvPr/>
        </p:nvGrpSpPr>
        <p:grpSpPr>
          <a:xfrm>
            <a:off x="1051127" y="1347098"/>
            <a:ext cx="443303" cy="424388"/>
            <a:chOff x="304800" y="673100"/>
            <a:chExt cx="4000500" cy="4000500"/>
          </a:xfrm>
          <a:effectLst>
            <a:outerShdw blurRad="50800" dist="50800" dir="5400000" algn="ctr" rotWithShape="0">
              <a:schemeClr val="bg1"/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1" name="TextBox 51"/>
          <p:cNvSpPr txBox="1"/>
          <p:nvPr/>
        </p:nvSpPr>
        <p:spPr>
          <a:xfrm>
            <a:off x="1051127" y="1340001"/>
            <a:ext cx="662666" cy="438582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2">
                <a:lumMod val="65000"/>
              </a:schemeClr>
            </a:outerShdw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+mj-ea"/>
                <a:ea typeface="+mj-ea"/>
              </a:rPr>
              <a:t>殖</a:t>
            </a:r>
            <a:endParaRPr lang="zh-CN" altLang="en-US" sz="2400" b="1" dirty="0">
              <a:latin typeface="+mj-ea"/>
              <a:ea typeface="+mj-ea"/>
            </a:endParaRPr>
          </a:p>
        </p:txBody>
      </p:sp>
      <p:grpSp>
        <p:nvGrpSpPr>
          <p:cNvPr id="22" name="组合 67"/>
          <p:cNvGrpSpPr/>
          <p:nvPr/>
        </p:nvGrpSpPr>
        <p:grpSpPr>
          <a:xfrm>
            <a:off x="1065411" y="2722672"/>
            <a:ext cx="443303" cy="424388"/>
            <a:chOff x="304800" y="673100"/>
            <a:chExt cx="4000500" cy="4000500"/>
          </a:xfrm>
          <a:effectLst>
            <a:outerShdw blurRad="50800" dist="50800" dir="5400000" algn="ctr" rotWithShape="0">
              <a:schemeClr val="bg1"/>
            </a:outerShdw>
          </a:effectLst>
        </p:grpSpPr>
        <p:sp>
          <p:nvSpPr>
            <p:cNvPr id="23" name="同心圆 2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6" name="TextBox 51"/>
          <p:cNvSpPr txBox="1"/>
          <p:nvPr/>
        </p:nvSpPr>
        <p:spPr>
          <a:xfrm>
            <a:off x="1057154" y="2715575"/>
            <a:ext cx="662666" cy="438582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2">
                <a:lumMod val="65000"/>
              </a:schemeClr>
            </a:outerShdw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+mj-ea"/>
                <a:ea typeface="+mj-ea"/>
              </a:rPr>
              <a:t>问</a:t>
            </a:r>
            <a:endParaRPr lang="zh-CN" altLang="en-US" sz="2400" b="1" dirty="0">
              <a:latin typeface="+mj-ea"/>
              <a:ea typeface="+mj-ea"/>
            </a:endParaRPr>
          </a:p>
        </p:txBody>
      </p:sp>
      <p:grpSp>
        <p:nvGrpSpPr>
          <p:cNvPr id="27" name="组合 67"/>
          <p:cNvGrpSpPr/>
          <p:nvPr/>
        </p:nvGrpSpPr>
        <p:grpSpPr>
          <a:xfrm>
            <a:off x="1057726" y="2268350"/>
            <a:ext cx="443303" cy="424388"/>
            <a:chOff x="304800" y="673100"/>
            <a:chExt cx="4000500" cy="4000500"/>
          </a:xfrm>
          <a:effectLst>
            <a:outerShdw blurRad="50800" dist="50800" dir="5400000" algn="ctr" rotWithShape="0">
              <a:schemeClr val="bg1"/>
            </a:outerShdw>
          </a:effectLst>
        </p:grpSpPr>
        <p:sp>
          <p:nvSpPr>
            <p:cNvPr id="28" name="同心圆 2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049470" y="2261252"/>
            <a:ext cx="662666" cy="438582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2">
                <a:lumMod val="65000"/>
              </a:schemeClr>
            </a:outerShdw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+mj-ea"/>
                <a:ea typeface="+mj-ea"/>
              </a:rPr>
              <a:t>地</a:t>
            </a:r>
            <a:endParaRPr lang="zh-CN" altLang="en-US" sz="2400" b="1" dirty="0">
              <a:latin typeface="+mj-ea"/>
              <a:ea typeface="+mj-ea"/>
            </a:endParaRPr>
          </a:p>
        </p:txBody>
      </p:sp>
      <p:grpSp>
        <p:nvGrpSpPr>
          <p:cNvPr id="31" name="组合 67"/>
          <p:cNvGrpSpPr/>
          <p:nvPr/>
        </p:nvGrpSpPr>
        <p:grpSpPr>
          <a:xfrm>
            <a:off x="1051127" y="3218932"/>
            <a:ext cx="443303" cy="424388"/>
            <a:chOff x="304800" y="673100"/>
            <a:chExt cx="4000500" cy="4000500"/>
          </a:xfrm>
          <a:effectLst>
            <a:outerShdw blurRad="50800" dist="50800" dir="5400000" algn="ctr" rotWithShape="0">
              <a:schemeClr val="bg1"/>
            </a:outerShdw>
          </a:effectLst>
        </p:grpSpPr>
        <p:sp>
          <p:nvSpPr>
            <p:cNvPr id="32" name="同心圆 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042870" y="3211835"/>
            <a:ext cx="662666" cy="438582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2">
                <a:lumMod val="65000"/>
              </a:schemeClr>
            </a:outerShdw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+mj-ea"/>
                <a:ea typeface="+mj-ea"/>
              </a:rPr>
              <a:t>题</a:t>
            </a:r>
            <a:endParaRPr lang="zh-CN" altLang="en-US" sz="2400" b="1" dirty="0">
              <a:latin typeface="+mj-ea"/>
              <a:ea typeface="+mj-ea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2122696" y="2877913"/>
            <a:ext cx="1479788" cy="1173624"/>
          </a:xfrm>
          <a:prstGeom prst="ellipse">
            <a:avLst/>
          </a:prstGeom>
          <a:noFill/>
          <a:ln w="57150">
            <a:solidFill>
              <a:srgbClr val="FF0000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300"/>
          </a:p>
        </p:txBody>
      </p:sp>
      <p:sp>
        <p:nvSpPr>
          <p:cNvPr id="37" name="椭圆 36"/>
          <p:cNvSpPr/>
          <p:nvPr/>
        </p:nvSpPr>
        <p:spPr>
          <a:xfrm>
            <a:off x="4418919" y="2775859"/>
            <a:ext cx="1275679" cy="1020543"/>
          </a:xfrm>
          <a:prstGeom prst="ellipse">
            <a:avLst/>
          </a:prstGeom>
          <a:noFill/>
          <a:ln w="57150">
            <a:solidFill>
              <a:srgbClr val="FF0000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300"/>
          </a:p>
        </p:txBody>
      </p:sp>
      <p:sp>
        <p:nvSpPr>
          <p:cNvPr id="38" name="椭圆 37"/>
          <p:cNvSpPr/>
          <p:nvPr/>
        </p:nvSpPr>
        <p:spPr>
          <a:xfrm>
            <a:off x="3857620" y="2469697"/>
            <a:ext cx="758604" cy="503468"/>
          </a:xfrm>
          <a:prstGeom prst="ellipse">
            <a:avLst/>
          </a:prstGeom>
          <a:noFill/>
          <a:ln w="57150">
            <a:solidFill>
              <a:srgbClr val="FF0000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300"/>
          </a:p>
        </p:txBody>
      </p:sp>
      <p:sp>
        <p:nvSpPr>
          <p:cNvPr id="33" name="左箭头 32">
            <a:hlinkClick r:id="rId6" action="ppaction://hlinksldjump"/>
          </p:cNvPr>
          <p:cNvSpPr/>
          <p:nvPr/>
        </p:nvSpPr>
        <p:spPr>
          <a:xfrm>
            <a:off x="204312" y="4441031"/>
            <a:ext cx="350044" cy="2657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6" grpId="0"/>
      <p:bldP spid="30" grpId="0"/>
      <p:bldP spid="35" grpId="0"/>
      <p:bldP spid="36" grpId="0" bldLvl="0" animBg="1"/>
      <p:bldP spid="37" grpId="0" bldLvl="0" animBg="1"/>
      <p:bldP spid="38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78442" y="442223"/>
            <a:ext cx="7761398" cy="4275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2400" b="1" dirty="0">
              <a:solidFill>
                <a:srgbClr val="0000FF"/>
              </a:solidFill>
              <a:ea typeface="宋体" panose="02010600030101010101" pitchFamily="2" charset="-122"/>
              <a:cs typeface="微软雅黑" panose="020B0503020204020204" pitchFamily="34" charset="-122"/>
            </a:endParaRPr>
          </a:p>
        </p:txBody>
      </p:sp>
      <p:sp>
        <p:nvSpPr>
          <p:cNvPr id="35843" name="Text Box 10"/>
          <p:cNvSpPr txBox="1">
            <a:spLocks noChangeArrowheads="1"/>
          </p:cNvSpPr>
          <p:nvPr/>
        </p:nvSpPr>
        <p:spPr bwMode="auto">
          <a:xfrm>
            <a:off x="536713" y="849398"/>
            <a:ext cx="8183217" cy="1447321"/>
          </a:xfrm>
          <a:prstGeom prst="rect">
            <a:avLst/>
          </a:prstGeom>
          <a:solidFill>
            <a:srgbClr val="E1FFE1"/>
          </a:solidFill>
          <a:ln w="57150" cmpd="thinThick">
            <a:solidFill>
              <a:srgbClr val="BA4C20"/>
            </a:solidFill>
            <a:miter lim="800000"/>
          </a:ln>
        </p:spPr>
        <p:txBody>
          <a:bodyPr wrap="square" lIns="61725" tIns="30862" rIns="61725" bIns="30862">
            <a:spAutoFit/>
          </a:bodyPr>
          <a:lstStyle/>
          <a:p>
            <a:pPr defTabSz="514350">
              <a:lnSpc>
                <a:spcPct val="125000"/>
              </a:lnSpc>
            </a:pPr>
            <a:r>
              <a:rPr lang="zh-CN" altLang="en-US" sz="2400" b="1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巴黎和会关于中国山东问题的讨论</a:t>
            </a:r>
            <a:endParaRPr lang="zh-CN" altLang="en-US" sz="2400" b="1">
              <a:solidFill>
                <a:srgbClr val="0033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defTabSz="514350">
              <a:lnSpc>
                <a:spcPct val="125000"/>
              </a:lnSpc>
            </a:pPr>
            <a:r>
              <a:rPr lang="zh-CN" altLang="en-US" sz="2400" b="1">
                <a:solidFill>
                  <a:srgbClr val="0033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2400" b="1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中国是</a:t>
            </a:r>
            <a:r>
              <a:rPr lang="zh-CN" altLang="en-US" sz="2400" b="1">
                <a:solidFill>
                  <a:schemeClr val="tx2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“</a:t>
            </a:r>
            <a:r>
              <a:rPr lang="zh-CN" altLang="en-US" sz="2400" b="1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一战</a:t>
            </a:r>
            <a:r>
              <a:rPr lang="zh-CN" altLang="en-US" sz="2400" b="1">
                <a:solidFill>
                  <a:schemeClr val="tx2"/>
                </a:solidFill>
                <a:latin typeface="宋体" panose="02010600030101010101" pitchFamily="2" charset="-122"/>
                <a:ea typeface="黑体" panose="02010609060101010101" pitchFamily="49" charset="-122"/>
              </a:rPr>
              <a:t>”</a:t>
            </a:r>
            <a:r>
              <a:rPr lang="zh-CN" altLang="en-US" sz="2400" b="1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的战胜国，中国北洋政府派出的四位代表，提出收回曾被德国占领的山东省及特权。结果如何？</a:t>
            </a:r>
            <a:endParaRPr lang="zh-CN" altLang="en-US" sz="2400">
              <a:solidFill>
                <a:srgbClr val="D65724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5844" name="Rectangle 3"/>
          <p:cNvSpPr>
            <a:spLocks noChangeArrowheads="1"/>
          </p:cNvSpPr>
          <p:nvPr/>
        </p:nvSpPr>
        <p:spPr bwMode="auto">
          <a:xfrm>
            <a:off x="623846" y="2512284"/>
            <a:ext cx="7512782" cy="20013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61713" tIns="30855" rIns="61713" bIns="30855">
            <a:spAutoFit/>
          </a:bodyPr>
          <a:lstStyle/>
          <a:p>
            <a:pPr defTabSz="514350">
              <a:lnSpc>
                <a:spcPct val="125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巴黎和会中国政府的主张；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defTabSz="514350"/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取消帝国主义在华特权（包括放弃势力范围、取消领事裁判权、归还租借地、归还租界、关税自主等七项）。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defTabSz="514350"/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废除</a:t>
            </a:r>
            <a:r>
              <a:rPr lang="zh-CN" altLang="en-US" sz="2400" b="1" dirty="0">
                <a:latin typeface="宋体" panose="02010600030101010101" pitchFamily="2" charset="-122"/>
                <a:ea typeface="黑体" panose="02010609060101010101" pitchFamily="49" charset="-122"/>
              </a:rPr>
              <a:t>“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二十一条</a:t>
            </a:r>
            <a:r>
              <a:rPr lang="zh-CN" altLang="en-US" sz="2400" b="1" dirty="0">
                <a:latin typeface="宋体" panose="02010600030101010101" pitchFamily="2" charset="-122"/>
                <a:ea typeface="黑体" panose="02010609060101010101" pitchFamily="49" charset="-122"/>
              </a:rPr>
              <a:t>”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defTabSz="514350"/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收回德国在中国山东的一切权益等。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                       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/>
        </p:nvSpPr>
        <p:spPr bwMode="auto">
          <a:xfrm>
            <a:off x="1017610" y="3403169"/>
            <a:ext cx="6966825" cy="50013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68580" tIns="34290" rIns="68580" bIns="34290"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2800" b="1" u="sng" dirty="0">
                <a:solidFill>
                  <a:srgbClr val="FF0000"/>
                </a:solidFill>
                <a:latin typeface="黑体" panose="02010609060101010101" pitchFamily="49" charset="-122"/>
                <a:cs typeface="微软雅黑" panose="020B0503020204020204" pitchFamily="34" charset="-122"/>
              </a:rPr>
              <a:t>弱国无外交，外交是综合国力的较量。</a:t>
            </a:r>
            <a:endParaRPr lang="zh-CN" altLang="en-US" sz="2800" b="1" u="sng" dirty="0">
              <a:solidFill>
                <a:srgbClr val="FF0000"/>
              </a:solidFill>
              <a:latin typeface="黑体" panose="02010609060101010101" pitchFamily="49" charset="-122"/>
              <a:cs typeface="微软雅黑" panose="020B0503020204020204" pitchFamily="34" charset="-122"/>
            </a:endParaRPr>
          </a:p>
        </p:txBody>
      </p:sp>
      <p:sp>
        <p:nvSpPr>
          <p:cNvPr id="3" name="Rectangle 19"/>
          <p:cNvSpPr>
            <a:spLocks noChangeArrowheads="1"/>
          </p:cNvSpPr>
          <p:nvPr/>
        </p:nvSpPr>
        <p:spPr bwMode="auto">
          <a:xfrm>
            <a:off x="1557078" y="951741"/>
            <a:ext cx="6097990" cy="43858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defTabSz="685800"/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准圆简体"/>
              </a:rPr>
              <a:t>列强：将德国在山东的权利全部转给日本</a:t>
            </a:r>
            <a:endParaRPr kumimoji="1" lang="zh-CN" altLang="en-US" sz="2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方正准圆简体"/>
            </a:endParaRP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 flipH="1">
            <a:off x="1334816" y="2215801"/>
            <a:ext cx="6320252" cy="461519"/>
          </a:xfrm>
          <a:prstGeom prst="rect">
            <a:avLst/>
          </a:prstGeom>
          <a:solidFill>
            <a:srgbClr val="990000"/>
          </a:solidFill>
          <a:ln w="9525">
            <a:solidFill>
              <a:srgbClr val="990000"/>
            </a:solidFill>
            <a:miter lim="800000"/>
          </a:ln>
        </p:spPr>
        <p:txBody>
          <a:bodyPr wrap="square">
            <a:spAutoFit/>
          </a:bodyPr>
          <a:lstStyle/>
          <a:p>
            <a:pPr defTabSz="685800"/>
            <a:r>
              <a:rPr lang="zh-CN" altLang="en-US" sz="2400" dirty="0">
                <a:solidFill>
                  <a:schemeClr val="bg1"/>
                </a:solidFill>
                <a:ea typeface="黑体" panose="02010609060101010101" pitchFamily="49" charset="-122"/>
              </a:rPr>
              <a:t>引发五四运动，中国代表拒绝在条约上签字。</a:t>
            </a:r>
            <a:endParaRPr lang="zh-CN" altLang="en-US" sz="2400" dirty="0">
              <a:solidFill>
                <a:schemeClr val="bg1"/>
              </a:solidFill>
              <a:ea typeface="黑体" panose="02010609060101010101" pitchFamily="49" charset="-122"/>
            </a:endParaRPr>
          </a:p>
        </p:txBody>
      </p:sp>
      <p:sp>
        <p:nvSpPr>
          <p:cNvPr id="7" name="下箭头 6"/>
          <p:cNvSpPr/>
          <p:nvPr/>
        </p:nvSpPr>
        <p:spPr>
          <a:xfrm>
            <a:off x="4501023" y="1593245"/>
            <a:ext cx="501525" cy="4532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矩形 47"/>
          <p:cNvSpPr>
            <a:spLocks noChangeArrowheads="1"/>
          </p:cNvSpPr>
          <p:nvPr/>
        </p:nvSpPr>
        <p:spPr bwMode="auto">
          <a:xfrm>
            <a:off x="1522796" y="815363"/>
            <a:ext cx="7203760" cy="18524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indent="457200" algn="just" eaLnBrk="1" hangingPunct="1">
              <a:lnSpc>
                <a:spcPct val="125000"/>
              </a:lnSpc>
            </a:pPr>
            <a:r>
              <a:rPr lang="en-US" altLang="zh-CN" sz="2400" b="1" dirty="0" smtClean="0">
                <a:latin typeface="+mn-ea"/>
              </a:rPr>
              <a:t>《</a:t>
            </a:r>
            <a:r>
              <a:rPr lang="zh-CN" altLang="en-US" sz="2400" b="1" dirty="0">
                <a:latin typeface="+mn-ea"/>
              </a:rPr>
              <a:t>凡尔赛条约</a:t>
            </a:r>
            <a:r>
              <a:rPr lang="en-US" altLang="zh-CN" sz="2400" b="1" dirty="0">
                <a:latin typeface="+mn-ea"/>
              </a:rPr>
              <a:t>》</a:t>
            </a:r>
            <a:r>
              <a:rPr lang="zh-CN" altLang="en-US" sz="2400" b="1" dirty="0">
                <a:latin typeface="+mn-ea"/>
              </a:rPr>
              <a:t>中规定，德国要承担它和它的盟国造成的全部损失。</a:t>
            </a:r>
            <a:r>
              <a:rPr lang="zh-CN" altLang="en-US" sz="2400" b="1" dirty="0">
                <a:latin typeface="+mn-ea"/>
                <a:sym typeface="+mn-ea"/>
              </a:rPr>
              <a:t>按照一战后签署的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《凡尔赛条约》</a:t>
            </a:r>
            <a:r>
              <a:rPr lang="zh-CN" altLang="en-US" sz="2400" b="1" dirty="0">
                <a:latin typeface="+mn-ea"/>
                <a:sym typeface="+mn-ea"/>
              </a:rPr>
              <a:t>，德国政府需要支付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2690亿金马克的赔款，相当于9.6万吨黄金</a:t>
            </a:r>
            <a:r>
              <a:rPr lang="zh-CN" altLang="en-US" sz="2400" b="1" dirty="0">
                <a:latin typeface="+mn-ea"/>
                <a:sym typeface="+mn-ea"/>
              </a:rPr>
              <a:t>。</a:t>
            </a:r>
            <a:endParaRPr lang="zh-CN" altLang="en-US" sz="2400" b="1" dirty="0">
              <a:latin typeface="+mn-ea"/>
              <a:sym typeface="+mn-ea"/>
            </a:endParaRPr>
          </a:p>
        </p:txBody>
      </p:sp>
      <p:grpSp>
        <p:nvGrpSpPr>
          <p:cNvPr id="113" name="组合 67"/>
          <p:cNvGrpSpPr/>
          <p:nvPr/>
        </p:nvGrpSpPr>
        <p:grpSpPr>
          <a:xfrm>
            <a:off x="746298" y="2567838"/>
            <a:ext cx="443303" cy="42438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4" name="同心圆 1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  <p:sp>
          <p:nvSpPr>
            <p:cNvPr id="115" name="椭圆 11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</p:grpSp>
      <p:grpSp>
        <p:nvGrpSpPr>
          <p:cNvPr id="117" name="组合 67"/>
          <p:cNvGrpSpPr/>
          <p:nvPr/>
        </p:nvGrpSpPr>
        <p:grpSpPr>
          <a:xfrm>
            <a:off x="738041" y="2060788"/>
            <a:ext cx="443303" cy="42438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8" name="同心圆 1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  <p:sp>
          <p:nvSpPr>
            <p:cNvPr id="119" name="椭圆 11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</p:grpSp>
      <p:sp>
        <p:nvSpPr>
          <p:cNvPr id="120" name="TextBox 51"/>
          <p:cNvSpPr txBox="1"/>
          <p:nvPr/>
        </p:nvSpPr>
        <p:spPr>
          <a:xfrm>
            <a:off x="760582" y="2032087"/>
            <a:ext cx="532415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+mn-ea"/>
              </a:rPr>
              <a:t>赔</a:t>
            </a:r>
            <a:endParaRPr lang="zh-CN" altLang="en-US" sz="2400" b="1" dirty="0">
              <a:latin typeface="+mn-ea"/>
            </a:endParaRPr>
          </a:p>
        </p:txBody>
      </p:sp>
      <p:grpSp>
        <p:nvGrpSpPr>
          <p:cNvPr id="121" name="组合 67"/>
          <p:cNvGrpSpPr/>
          <p:nvPr/>
        </p:nvGrpSpPr>
        <p:grpSpPr>
          <a:xfrm>
            <a:off x="752325" y="3073188"/>
            <a:ext cx="443303" cy="42438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2" name="同心圆 1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  <p:sp>
          <p:nvSpPr>
            <p:cNvPr id="123" name="椭圆 12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</p:grpSp>
      <p:sp>
        <p:nvSpPr>
          <p:cNvPr id="124" name="TextBox 51"/>
          <p:cNvSpPr txBox="1"/>
          <p:nvPr/>
        </p:nvSpPr>
        <p:spPr>
          <a:xfrm>
            <a:off x="766609" y="3044486"/>
            <a:ext cx="532415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+mn-ea"/>
              </a:rPr>
              <a:t>问</a:t>
            </a:r>
            <a:endParaRPr lang="zh-CN" altLang="en-US" sz="2400" b="1" dirty="0">
              <a:latin typeface="+mn-ea"/>
            </a:endParaRPr>
          </a:p>
        </p:txBody>
      </p:sp>
      <p:grpSp>
        <p:nvGrpSpPr>
          <p:cNvPr id="129" name="组合 67"/>
          <p:cNvGrpSpPr/>
          <p:nvPr/>
        </p:nvGrpSpPr>
        <p:grpSpPr>
          <a:xfrm>
            <a:off x="738041" y="3569448"/>
            <a:ext cx="443303" cy="42438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0" name="同心圆 12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  <p:sp>
          <p:nvSpPr>
            <p:cNvPr id="131" name="椭圆 13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</p:grpSp>
      <p:sp>
        <p:nvSpPr>
          <p:cNvPr id="132" name="TextBox 131"/>
          <p:cNvSpPr txBox="1"/>
          <p:nvPr/>
        </p:nvSpPr>
        <p:spPr>
          <a:xfrm>
            <a:off x="752325" y="3540746"/>
            <a:ext cx="532415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+mn-ea"/>
              </a:rPr>
              <a:t>题</a:t>
            </a:r>
            <a:endParaRPr lang="zh-CN" altLang="en-US" sz="2400" b="1" dirty="0">
              <a:latin typeface="+mn-ea"/>
            </a:endParaRPr>
          </a:p>
        </p:txBody>
      </p:sp>
      <p:sp>
        <p:nvSpPr>
          <p:cNvPr id="133" name="TextBox 51"/>
          <p:cNvSpPr txBox="1"/>
          <p:nvPr/>
        </p:nvSpPr>
        <p:spPr>
          <a:xfrm>
            <a:off x="760582" y="2541886"/>
            <a:ext cx="532415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+mn-ea"/>
              </a:rPr>
              <a:t>款</a:t>
            </a:r>
            <a:endParaRPr lang="zh-CN" altLang="en-US" sz="2400" b="1" dirty="0">
              <a:latin typeface="+mn-ea"/>
            </a:endParaRPr>
          </a:p>
        </p:txBody>
      </p:sp>
      <p:grpSp>
        <p:nvGrpSpPr>
          <p:cNvPr id="134" name="组合 67"/>
          <p:cNvGrpSpPr/>
          <p:nvPr/>
        </p:nvGrpSpPr>
        <p:grpSpPr>
          <a:xfrm>
            <a:off x="746298" y="1579390"/>
            <a:ext cx="443303" cy="42438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5" name="同心圆 1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  <p:sp>
          <p:nvSpPr>
            <p:cNvPr id="136" name="椭圆 13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</p:grpSp>
      <p:grpSp>
        <p:nvGrpSpPr>
          <p:cNvPr id="137" name="组合 67"/>
          <p:cNvGrpSpPr/>
          <p:nvPr/>
        </p:nvGrpSpPr>
        <p:grpSpPr>
          <a:xfrm>
            <a:off x="738041" y="1072339"/>
            <a:ext cx="443303" cy="42438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8" name="同心圆 1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  <p:sp>
          <p:nvSpPr>
            <p:cNvPr id="139" name="椭圆 13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endParaRPr>
            </a:p>
          </p:txBody>
        </p:sp>
      </p:grpSp>
      <p:sp>
        <p:nvSpPr>
          <p:cNvPr id="140" name="TextBox 51"/>
          <p:cNvSpPr txBox="1"/>
          <p:nvPr/>
        </p:nvSpPr>
        <p:spPr>
          <a:xfrm>
            <a:off x="747330" y="1003882"/>
            <a:ext cx="532415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+mn-ea"/>
              </a:rPr>
              <a:t>战</a:t>
            </a:r>
            <a:endParaRPr lang="zh-CN" altLang="en-US" sz="2400" b="1" dirty="0">
              <a:latin typeface="+mn-ea"/>
            </a:endParaRPr>
          </a:p>
        </p:txBody>
      </p:sp>
      <p:sp>
        <p:nvSpPr>
          <p:cNvPr id="141" name="TextBox 51"/>
          <p:cNvSpPr txBox="1"/>
          <p:nvPr/>
        </p:nvSpPr>
        <p:spPr>
          <a:xfrm>
            <a:off x="760582" y="1553437"/>
            <a:ext cx="532415" cy="4385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latin typeface="+mn-ea"/>
              </a:rPr>
              <a:t>争</a:t>
            </a:r>
            <a:endParaRPr lang="zh-CN" altLang="en-US" sz="2400" b="1" dirty="0">
              <a:latin typeface="+mn-ea"/>
            </a:endParaRPr>
          </a:p>
        </p:txBody>
      </p:sp>
      <p:sp>
        <p:nvSpPr>
          <p:cNvPr id="110" name="Rectangle 3"/>
          <p:cNvSpPr>
            <a:spLocks noChangeArrowheads="1"/>
          </p:cNvSpPr>
          <p:nvPr/>
        </p:nvSpPr>
        <p:spPr bwMode="auto">
          <a:xfrm>
            <a:off x="1522796" y="2696667"/>
            <a:ext cx="7389292" cy="2126740"/>
          </a:xfrm>
          <a:prstGeom prst="rect">
            <a:avLst/>
          </a:prstGeom>
          <a:noFill/>
          <a:ln w="57150">
            <a:noFill/>
            <a:miter lim="800000"/>
          </a:ln>
        </p:spPr>
        <p:txBody>
          <a:bodyPr wrap="none" lIns="68580" tIns="34290" rIns="68580" bIns="34290" anchor="ctr"/>
          <a:lstStyle/>
          <a:p>
            <a:pPr>
              <a:lnSpc>
                <a:spcPct val="125000"/>
              </a:lnSpc>
            </a:pPr>
            <a:r>
              <a:rPr lang="zh-CN" altLang="en-US" sz="2400" b="1" dirty="0">
                <a:latin typeface="+mn-ea"/>
              </a:rPr>
              <a:t>总额留待协约国赔款</a:t>
            </a:r>
            <a:r>
              <a:rPr lang="zh-CN" altLang="en-US" sz="2400" b="1" dirty="0" smtClean="0">
                <a:latin typeface="+mn-ea"/>
              </a:rPr>
              <a:t>委员会于</a:t>
            </a:r>
            <a:r>
              <a:rPr lang="zh-CN" altLang="en-US" sz="2400" b="1" dirty="0">
                <a:latin typeface="+mn-ea"/>
              </a:rPr>
              <a:t>1921年5月1日前确定</a:t>
            </a:r>
            <a:r>
              <a:rPr lang="zh-CN" altLang="en-US" sz="2400" b="1" dirty="0" smtClean="0">
                <a:latin typeface="+mn-ea"/>
              </a:rPr>
              <a:t>，</a:t>
            </a:r>
            <a:endParaRPr lang="en-US" altLang="zh-CN" sz="2400" b="1" dirty="0">
              <a:latin typeface="+mn-ea"/>
            </a:endParaRPr>
          </a:p>
          <a:p>
            <a:pPr>
              <a:lnSpc>
                <a:spcPct val="125000"/>
              </a:lnSpc>
            </a:pPr>
            <a:r>
              <a:rPr lang="zh-CN" altLang="en-US" sz="2400" b="1" dirty="0" smtClean="0">
                <a:latin typeface="+mn-ea"/>
              </a:rPr>
              <a:t>但</a:t>
            </a:r>
            <a:r>
              <a:rPr lang="zh-CN" altLang="en-US" sz="2400" b="1" dirty="0">
                <a:latin typeface="+mn-ea"/>
              </a:rPr>
              <a:t>德国自签约之日起</a:t>
            </a:r>
            <a:r>
              <a:rPr lang="zh-CN" altLang="en-US" sz="2400" b="1" dirty="0" smtClean="0">
                <a:latin typeface="+mn-ea"/>
              </a:rPr>
              <a:t>两年内先</a:t>
            </a:r>
            <a:r>
              <a:rPr lang="zh-CN" altLang="en-US" sz="2400" b="1" dirty="0">
                <a:latin typeface="+mn-ea"/>
              </a:rPr>
              <a:t>交付200亿金马克</a:t>
            </a:r>
            <a:r>
              <a:rPr lang="zh-CN" altLang="en-US" sz="2400" b="1" dirty="0" smtClean="0">
                <a:latin typeface="+mn-ea"/>
              </a:rPr>
              <a:t>赔款。</a:t>
            </a:r>
            <a:endParaRPr lang="en-US" altLang="zh-CN" sz="2400" b="1" dirty="0" smtClean="0">
              <a:latin typeface="+mn-ea"/>
            </a:endParaRPr>
          </a:p>
          <a:p>
            <a:pPr>
              <a:lnSpc>
                <a:spcPct val="125000"/>
              </a:lnSpc>
            </a:pPr>
            <a:r>
              <a:rPr lang="zh-CN" altLang="en-US" sz="2400" b="1" dirty="0" smtClean="0">
                <a:latin typeface="+mn-ea"/>
                <a:sym typeface="+mn-ea"/>
              </a:rPr>
              <a:t>自</a:t>
            </a:r>
            <a:r>
              <a:rPr lang="zh-CN" altLang="en-US" sz="2400" b="1" dirty="0">
                <a:latin typeface="+mn-ea"/>
                <a:sym typeface="+mn-ea"/>
              </a:rPr>
              <a:t>一战战败后</a:t>
            </a:r>
            <a:r>
              <a:rPr lang="zh-CN" altLang="en-US" sz="2400" b="1" dirty="0" smtClean="0">
                <a:latin typeface="+mn-ea"/>
                <a:sym typeface="+mn-ea"/>
              </a:rPr>
              <a:t>，德国</a:t>
            </a:r>
            <a:r>
              <a:rPr lang="zh-CN" altLang="en-US" sz="2400" b="1" dirty="0">
                <a:latin typeface="+mn-ea"/>
                <a:sym typeface="+mn-ea"/>
              </a:rPr>
              <a:t>历时</a:t>
            </a:r>
            <a:r>
              <a:rPr lang="zh-CN" altLang="en-US" sz="2400" b="1" dirty="0" smtClean="0">
                <a:latin typeface="+mn-ea"/>
                <a:sym typeface="+mn-ea"/>
              </a:rPr>
              <a:t>92年</a:t>
            </a:r>
            <a:r>
              <a:rPr lang="zh-CN" altLang="en-US" sz="2400" b="1" dirty="0">
                <a:latin typeface="+mn-ea"/>
                <a:sym typeface="+mn-ea"/>
              </a:rPr>
              <a:t>才完全还清赔款</a:t>
            </a:r>
            <a:r>
              <a:rPr lang="zh-CN" altLang="en-US" sz="2400" b="1" dirty="0" smtClean="0">
                <a:latin typeface="+mn-ea"/>
                <a:sym typeface="+mn-ea"/>
              </a:rPr>
              <a:t>。</a:t>
            </a:r>
            <a:endParaRPr lang="en-US" altLang="zh-CN" sz="2400" b="1" dirty="0" smtClean="0">
              <a:latin typeface="+mn-ea"/>
              <a:sym typeface="+mn-ea"/>
            </a:endParaRPr>
          </a:p>
          <a:p>
            <a:pPr>
              <a:lnSpc>
                <a:spcPct val="125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+mn-ea"/>
                <a:sym typeface="+mn-ea"/>
              </a:rPr>
              <a:t>(</a:t>
            </a:r>
            <a:r>
              <a:rPr lang="zh-CN" altLang="en-US" sz="2400" b="1" dirty="0">
                <a:solidFill>
                  <a:srgbClr val="FF0000"/>
                </a:solidFill>
                <a:latin typeface="+mn-ea"/>
                <a:sym typeface="+mn-ea"/>
              </a:rPr>
              <a:t>约合2328亿元人民币)。</a:t>
            </a:r>
            <a:r>
              <a:rPr lang="zh-CN" altLang="en-US" sz="2400" dirty="0">
                <a:solidFill>
                  <a:srgbClr val="FF0000"/>
                </a:solidFill>
                <a:latin typeface="+mn-ea"/>
                <a:sym typeface="+mn-ea"/>
              </a:rPr>
              <a:t> </a:t>
            </a:r>
            <a:endParaRPr lang="zh-CN" altLang="en-US" sz="24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" name="左箭头 1">
            <a:hlinkClick r:id="rId1" action="ppaction://hlinksldjump"/>
          </p:cNvPr>
          <p:cNvSpPr/>
          <p:nvPr/>
        </p:nvSpPr>
        <p:spPr>
          <a:xfrm>
            <a:off x="441790" y="4531437"/>
            <a:ext cx="350044" cy="2657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400"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8"/>
          <p:cNvSpPr/>
          <p:nvPr/>
        </p:nvSpPr>
        <p:spPr>
          <a:xfrm>
            <a:off x="551738" y="2606090"/>
            <a:ext cx="4284692" cy="992579"/>
          </a:xfrm>
          <a:prstGeom prst="rect">
            <a:avLst/>
          </a:prstGeom>
          <a:solidFill>
            <a:schemeClr val="bg1"/>
          </a:solidFill>
          <a:ln w="28575" cap="flat" cmpd="sng">
            <a:noFill/>
            <a:prstDash val="sysDash"/>
            <a:miter/>
            <a:headEnd type="none" w="med" len="med"/>
            <a:tailEnd type="none" w="med" len="med"/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 fontAlgn="base">
              <a:lnSpc>
                <a:spcPct val="125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实质：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英法操纵下维护凡尔赛体系的工具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84773" y="741398"/>
            <a:ext cx="2916555" cy="438582"/>
          </a:xfrm>
          <a:prstGeom prst="rect">
            <a:avLst/>
          </a:prstGeom>
          <a:solidFill>
            <a:schemeClr val="bg1"/>
          </a:solidFill>
          <a:ln w="38100">
            <a:noFill/>
            <a:prstDash val="sysDash"/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l" fontAlgn="base">
              <a:buFontTx/>
            </a:pP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时间：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1920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年</a:t>
            </a:r>
            <a:endParaRPr lang="zh-CN" altLang="en-US" sz="2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889039" y="882431"/>
            <a:ext cx="3872865" cy="2988266"/>
            <a:chOff x="11954" y="2301"/>
            <a:chExt cx="6128" cy="4883"/>
          </a:xfrm>
        </p:grpSpPr>
        <p:pic>
          <p:nvPicPr>
            <p:cNvPr id="2" name="Picture 2" descr="日内瓦万国宫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0000"/>
            <a:stretch>
              <a:fillRect/>
            </a:stretch>
          </p:blipFill>
          <p:spPr bwMode="auto">
            <a:xfrm>
              <a:off x="12023" y="2301"/>
              <a:ext cx="6059" cy="48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文本框 2"/>
            <p:cNvSpPr txBox="1"/>
            <p:nvPr/>
          </p:nvSpPr>
          <p:spPr>
            <a:xfrm>
              <a:off x="11954" y="2327"/>
              <a:ext cx="6128" cy="7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pitchFamily="34" charset="-122"/>
                  <a:sym typeface="+mn-ea"/>
                </a:rPr>
                <a:t>国际联盟所在地：日内瓦</a:t>
              </a:r>
              <a:endPara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584773" y="1224203"/>
            <a:ext cx="2916555" cy="438582"/>
          </a:xfrm>
          <a:prstGeom prst="rect">
            <a:avLst/>
          </a:prstGeom>
          <a:solidFill>
            <a:schemeClr val="bg1"/>
          </a:solidFill>
          <a:ln w="38100">
            <a:noFill/>
            <a:prstDash val="sysDash"/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l" fontAlgn="base">
              <a:buFontTx/>
            </a:pP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操纵国：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英、法</a:t>
            </a:r>
            <a:endParaRPr lang="zh-CN" altLang="en-US" sz="2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84773" y="1682066"/>
            <a:ext cx="4218623" cy="992579"/>
          </a:xfrm>
          <a:prstGeom prst="rect">
            <a:avLst/>
          </a:prstGeom>
          <a:solidFill>
            <a:schemeClr val="bg1"/>
          </a:solidFill>
          <a:ln w="38100">
            <a:noFill/>
            <a:prstDash val="sysDash"/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l" fontAlgn="base">
              <a:lnSpc>
                <a:spcPct val="125000"/>
              </a:lnSpc>
              <a:buFontTx/>
            </a:pP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宣称：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促进国际合作，保证国际的和平与安全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5620" name="Text Box 4"/>
          <p:cNvSpPr txBox="1"/>
          <p:nvPr/>
        </p:nvSpPr>
        <p:spPr>
          <a:xfrm>
            <a:off x="2870721" y="3154316"/>
            <a:ext cx="5562600" cy="761747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txBody>
          <a:bodyPr lIns="68580" tIns="34290" rIns="68580" bIns="3429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anose="05000000000000000000" pitchFamily="2" charset="2"/>
              <a:buChar char="­"/>
              <a:defRPr sz="32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–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anose="05000000000000000000" pitchFamily="2" charset="2"/>
              <a:buChar char="­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algn="ctr" eaLnBrk="1" hangingPunct="1">
              <a:spcBef>
                <a:spcPct val="50000"/>
              </a:spcBef>
              <a:buClrTx/>
              <a:buSzTx/>
              <a:buNone/>
            </a:pPr>
            <a:r>
              <a:rPr lang="en-US" altLang="zh-CN" sz="33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“</a:t>
            </a:r>
            <a:r>
              <a:rPr lang="zh-CN" altLang="en-US" sz="33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国联”  </a:t>
            </a:r>
            <a:r>
              <a:rPr lang="en-US" altLang="zh-CN" sz="45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===</a:t>
            </a:r>
            <a:r>
              <a:rPr lang="en-US" altLang="zh-CN" sz="33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  </a:t>
            </a:r>
            <a:r>
              <a:rPr lang="en-US" altLang="zh-CN" sz="33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“</a:t>
            </a:r>
            <a:r>
              <a:rPr lang="zh-CN" altLang="en-US" sz="33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联合国”</a:t>
            </a:r>
            <a:endParaRPr lang="zh-CN" altLang="en-US" sz="33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pitchFamily="34" charset="-122"/>
            </a:endParaRPr>
          </a:p>
        </p:txBody>
      </p:sp>
      <p:sp>
        <p:nvSpPr>
          <p:cNvPr id="36869" name="Line 5"/>
          <p:cNvSpPr/>
          <p:nvPr/>
        </p:nvSpPr>
        <p:spPr>
          <a:xfrm flipH="1">
            <a:off x="5214420" y="3328963"/>
            <a:ext cx="486966" cy="541734"/>
          </a:xfrm>
          <a:prstGeom prst="line">
            <a:avLst/>
          </a:prstGeom>
          <a:ln w="666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6" name="文本框 2"/>
          <p:cNvSpPr txBox="1"/>
          <p:nvPr/>
        </p:nvSpPr>
        <p:spPr>
          <a:xfrm>
            <a:off x="3200399" y="117546"/>
            <a:ext cx="3872865" cy="500137"/>
          </a:xfrm>
          <a:prstGeom prst="rect">
            <a:avLst/>
          </a:prstGeom>
          <a:noFill/>
          <a:ln w="31750">
            <a:noFill/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ctr"/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  <a:sym typeface="+mn-ea"/>
              </a:rPr>
              <a:t>国际联盟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56" name="文本框 55"/>
          <p:cNvSpPr txBox="1"/>
          <p:nvPr>
            <p:custDataLst>
              <p:tags r:id="rId2"/>
            </p:custDataLst>
          </p:nvPr>
        </p:nvSpPr>
        <p:spPr>
          <a:xfrm>
            <a:off x="634365" y="3543700"/>
            <a:ext cx="7195423" cy="992579"/>
          </a:xfrm>
          <a:prstGeom prst="rect">
            <a:avLst/>
          </a:prstGeom>
          <a:noFill/>
          <a:ln w="28575" cmpd="sng">
            <a:noFill/>
            <a:prstDash val="sysDash"/>
          </a:ln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美国态度：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 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  <a:p>
            <a:pPr algn="just">
              <a:lnSpc>
                <a:spcPct val="125000"/>
              </a:lnSpc>
            </a:pPr>
            <a:r>
              <a:rPr lang="zh-CN" altLang="en-US" sz="24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既不批准</a:t>
            </a:r>
            <a:r>
              <a:rPr lang="en-US" altLang="zh-CN" sz="24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《</a:t>
            </a:r>
            <a:r>
              <a:rPr lang="zh-CN" altLang="en-US" sz="24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凡尔赛条约</a:t>
            </a:r>
            <a:r>
              <a:rPr lang="en-US" altLang="zh-CN" sz="24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》</a:t>
            </a:r>
            <a:r>
              <a:rPr lang="zh-CN" altLang="en-US" sz="2400" b="1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，也不加入国际联盟。</a:t>
            </a:r>
            <a:endParaRPr lang="zh-CN" altLang="en-US" sz="2400" b="1" dirty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6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0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ldLvl="0" animBg="1"/>
      <p:bldP spid="33" grpId="0" bldLvl="0" animBg="1"/>
      <p:bldP spid="6" grpId="0" bldLvl="0" animBg="1"/>
      <p:bldP spid="7" grpId="0" bldLvl="0" animBg="1"/>
      <p:bldP spid="25620" grpId="0" bldLvl="0" animBg="1"/>
      <p:bldP spid="56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82748" y="3779717"/>
            <a:ext cx="7600474" cy="500137"/>
          </a:xfrm>
          <a:prstGeom prst="rect">
            <a:avLst/>
          </a:prstGeom>
          <a:solidFill>
            <a:schemeClr val="bg1"/>
          </a:solidFill>
          <a:ln w="38100">
            <a:noFill/>
            <a:prstDash val="sysDash"/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l" fontAlgn="base">
              <a:buFontTx/>
            </a:pPr>
            <a:r>
              <a:rPr lang="zh-CN" altLang="en-US" sz="2800" b="1" dirty="0">
                <a:solidFill>
                  <a:srgbClr val="0000FF"/>
                </a:solidFill>
                <a:latin typeface="+mn-ea"/>
                <a:sym typeface="+mn-ea"/>
              </a:rPr>
              <a:t>影响①：暂时</a:t>
            </a:r>
            <a:r>
              <a:rPr lang="zh-CN" altLang="en-US" sz="2800" b="1" dirty="0">
                <a:latin typeface="+mn-ea"/>
                <a:sym typeface="微软雅黑" panose="020B0503020204020204" pitchFamily="34" charset="-122"/>
              </a:rPr>
              <a:t>调整了战胜国在欧洲的</a:t>
            </a:r>
            <a:r>
              <a:rPr lang="zh-CN" altLang="en-US" sz="2800" b="1" dirty="0" smtClean="0">
                <a:latin typeface="+mn-ea"/>
                <a:sym typeface="微软雅黑" panose="020B0503020204020204" pitchFamily="34" charset="-122"/>
              </a:rPr>
              <a:t>关系。</a:t>
            </a:r>
            <a:endParaRPr lang="zh-CN" altLang="en-US" sz="2800" b="1" dirty="0">
              <a:latin typeface="+mn-ea"/>
              <a:sym typeface="微软雅黑" panose="020B0503020204020204" pitchFamily="34" charset="-122"/>
            </a:endParaRPr>
          </a:p>
        </p:txBody>
      </p:sp>
      <p:sp>
        <p:nvSpPr>
          <p:cNvPr id="316419" name="WordArt 21"/>
          <p:cNvSpPr/>
          <p:nvPr/>
        </p:nvSpPr>
        <p:spPr>
          <a:xfrm>
            <a:off x="3172529" y="2971656"/>
            <a:ext cx="2683689" cy="348853"/>
          </a:xfrm>
          <a:prstGeom prst="rect">
            <a:avLst/>
          </a:prstGeom>
        </p:spPr>
        <p:txBody>
          <a:bodyPr wrap="none" lIns="68580" tIns="34290" rIns="68580" bIns="34290" fromWordArt="1">
            <a:prstTxWarp prst="textPlain">
              <a:avLst>
                <a:gd name="adj" fmla="val 50000"/>
              </a:avLst>
            </a:prstTxWarp>
            <a:normAutofit fontScale="92500" lnSpcReduction="10000"/>
          </a:bodyPr>
          <a:lstStyle/>
          <a:p>
            <a:pPr algn="l"/>
            <a:r>
              <a:rPr lang="zh-CN" altLang="en-US" sz="2100" b="1" dirty="0">
                <a:solidFill>
                  <a:srgbClr val="000000"/>
                </a:solidFill>
                <a:latin typeface="+mn-ea"/>
              </a:rPr>
              <a:t>凡尔赛体系</a:t>
            </a:r>
            <a:endParaRPr lang="zh-CN" altLang="en-US" sz="2100" b="1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29724" name="AutoShape 28"/>
          <p:cNvSpPr/>
          <p:nvPr/>
        </p:nvSpPr>
        <p:spPr>
          <a:xfrm rot="-5400000">
            <a:off x="4372690" y="674608"/>
            <a:ext cx="283369" cy="4175522"/>
          </a:xfrm>
          <a:prstGeom prst="leftBrace">
            <a:avLst>
              <a:gd name="adj1" fmla="val 82135"/>
              <a:gd name="adj2" fmla="val 50000"/>
            </a:avLst>
          </a:prstGeom>
          <a:noFill/>
          <a:ln w="6350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endParaRPr lang="zh-CN" altLang="en-US" b="1" dirty="0">
              <a:solidFill>
                <a:srgbClr val="000000"/>
              </a:solidFill>
              <a:effectLst/>
              <a:latin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149764" y="1133475"/>
            <a:ext cx="692497" cy="1531620"/>
          </a:xfrm>
          <a:prstGeom prst="rect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eaVert"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en-US" altLang="zh-CN" sz="1800" b="1" dirty="0">
                <a:solidFill>
                  <a:srgbClr val="FF0000"/>
                </a:solidFill>
                <a:latin typeface="+mn-ea"/>
              </a:rPr>
              <a:t>《</a:t>
            </a:r>
            <a:r>
              <a:rPr lang="zh-CN" altLang="en-US" sz="1800" b="1" dirty="0">
                <a:solidFill>
                  <a:srgbClr val="FF0000"/>
                </a:solidFill>
                <a:latin typeface="+mn-ea"/>
              </a:rPr>
              <a:t>凡尔赛条约</a:t>
            </a:r>
            <a:r>
              <a:rPr lang="en-US" altLang="zh-CN" sz="1800" b="1" dirty="0">
                <a:solidFill>
                  <a:srgbClr val="FF0000"/>
                </a:solidFill>
                <a:latin typeface="+mn-ea"/>
              </a:rPr>
              <a:t>》</a:t>
            </a:r>
            <a:endParaRPr lang="en-US" altLang="zh-CN" sz="1800" b="1" dirty="0">
              <a:solidFill>
                <a:srgbClr val="FF0000"/>
              </a:solidFill>
              <a:latin typeface="+mn-ea"/>
            </a:endParaRPr>
          </a:p>
          <a:p>
            <a:pPr algn="ctr">
              <a:defRPr/>
            </a:pPr>
            <a:r>
              <a:rPr lang="zh-CN" altLang="en-US" sz="1800" b="1" dirty="0">
                <a:solidFill>
                  <a:prstClr val="black"/>
                </a:solidFill>
                <a:latin typeface="+mn-ea"/>
              </a:rPr>
              <a:t>（</a:t>
            </a:r>
            <a:r>
              <a:rPr lang="zh-CN" altLang="en-US" sz="1800" b="1" dirty="0">
                <a:solidFill>
                  <a:srgbClr val="FF0000"/>
                </a:solidFill>
                <a:latin typeface="+mn-ea"/>
              </a:rPr>
              <a:t>对德和约</a:t>
            </a:r>
            <a:r>
              <a:rPr lang="zh-CN" altLang="en-US" sz="1800" b="1" dirty="0">
                <a:solidFill>
                  <a:prstClr val="black"/>
                </a:solidFill>
                <a:latin typeface="+mn-ea"/>
              </a:rPr>
              <a:t>）</a:t>
            </a:r>
            <a:endParaRPr lang="zh-CN" altLang="en-US" sz="1800" b="1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282286" y="983456"/>
            <a:ext cx="692497" cy="1682115"/>
          </a:xfrm>
          <a:prstGeom prst="rect">
            <a:avLst/>
          </a:prstGeom>
          <a:ln w="3175"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eaVert"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en-US" altLang="zh-CN" sz="1800" b="1" dirty="0">
                <a:solidFill>
                  <a:prstClr val="black"/>
                </a:solidFill>
                <a:latin typeface="+mn-ea"/>
              </a:rPr>
              <a:t>《</a:t>
            </a:r>
            <a:r>
              <a:rPr lang="zh-CN" altLang="en-US" sz="1800" b="1" dirty="0">
                <a:solidFill>
                  <a:prstClr val="black"/>
                </a:solidFill>
                <a:latin typeface="+mn-ea"/>
              </a:rPr>
              <a:t>圣日耳曼条约</a:t>
            </a:r>
            <a:r>
              <a:rPr lang="en-US" altLang="zh-CN" sz="1800" b="1" dirty="0">
                <a:solidFill>
                  <a:prstClr val="black"/>
                </a:solidFill>
                <a:latin typeface="+mn-ea"/>
              </a:rPr>
              <a:t>》</a:t>
            </a:r>
            <a:endParaRPr lang="en-US" altLang="zh-CN" sz="1800" b="1" dirty="0">
              <a:solidFill>
                <a:prstClr val="black"/>
              </a:solidFill>
              <a:latin typeface="+mn-ea"/>
            </a:endParaRPr>
          </a:p>
          <a:p>
            <a:pPr algn="ctr">
              <a:defRPr/>
            </a:pPr>
            <a:r>
              <a:rPr lang="zh-CN" altLang="en-US" sz="1800" b="1" dirty="0">
                <a:solidFill>
                  <a:prstClr val="black"/>
                </a:solidFill>
                <a:latin typeface="+mn-ea"/>
              </a:rPr>
              <a:t>（对奥和约）</a:t>
            </a:r>
            <a:endParaRPr lang="zh-CN" altLang="en-US" sz="1800" b="1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272886" y="973931"/>
            <a:ext cx="692497" cy="1691640"/>
          </a:xfrm>
          <a:prstGeom prst="rect">
            <a:avLst/>
          </a:prstGeom>
          <a:ln w="3175"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eaVert"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en-US" altLang="zh-CN" sz="1800" b="1" dirty="0">
                <a:solidFill>
                  <a:prstClr val="black"/>
                </a:solidFill>
                <a:latin typeface="+mn-ea"/>
              </a:rPr>
              <a:t>《</a:t>
            </a:r>
            <a:r>
              <a:rPr lang="zh-CN" altLang="en-US" sz="1800" b="1" dirty="0">
                <a:solidFill>
                  <a:prstClr val="black"/>
                </a:solidFill>
                <a:latin typeface="+mn-ea"/>
              </a:rPr>
              <a:t>特里亚农条约</a:t>
            </a:r>
            <a:r>
              <a:rPr lang="en-US" altLang="zh-CN" sz="1800" b="1" dirty="0">
                <a:solidFill>
                  <a:prstClr val="black"/>
                </a:solidFill>
                <a:latin typeface="+mn-ea"/>
              </a:rPr>
              <a:t>》</a:t>
            </a:r>
            <a:endParaRPr lang="en-US" altLang="zh-CN" sz="1800" b="1" dirty="0">
              <a:solidFill>
                <a:prstClr val="black"/>
              </a:solidFill>
              <a:latin typeface="+mn-ea"/>
            </a:endParaRPr>
          </a:p>
          <a:p>
            <a:pPr algn="ctr">
              <a:defRPr/>
            </a:pPr>
            <a:r>
              <a:rPr lang="zh-CN" altLang="en-US" sz="1800" b="1" dirty="0">
                <a:solidFill>
                  <a:prstClr val="black"/>
                </a:solidFill>
                <a:latin typeface="+mn-ea"/>
              </a:rPr>
              <a:t>（对匈和约）</a:t>
            </a:r>
            <a:endParaRPr lang="zh-CN" altLang="en-US" sz="1800" b="1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35864" y="1133475"/>
            <a:ext cx="692497" cy="1531620"/>
          </a:xfrm>
          <a:prstGeom prst="rect">
            <a:avLst/>
          </a:prstGeom>
          <a:ln w="3175"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eaVert"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en-US" altLang="zh-CN" sz="1800" b="1" dirty="0">
                <a:solidFill>
                  <a:prstClr val="black"/>
                </a:solidFill>
                <a:latin typeface="+mn-ea"/>
              </a:rPr>
              <a:t>《</a:t>
            </a:r>
            <a:r>
              <a:rPr lang="zh-CN" altLang="en-US" sz="1800" b="1" dirty="0">
                <a:solidFill>
                  <a:prstClr val="black"/>
                </a:solidFill>
                <a:latin typeface="+mn-ea"/>
              </a:rPr>
              <a:t>色佛尔条约</a:t>
            </a:r>
            <a:r>
              <a:rPr lang="en-US" altLang="zh-CN" sz="1800" b="1" dirty="0">
                <a:solidFill>
                  <a:prstClr val="black"/>
                </a:solidFill>
                <a:latin typeface="+mn-ea"/>
              </a:rPr>
              <a:t>》</a:t>
            </a:r>
            <a:endParaRPr lang="en-US" altLang="zh-CN" sz="1800" b="1" dirty="0">
              <a:solidFill>
                <a:prstClr val="black"/>
              </a:solidFill>
              <a:latin typeface="+mn-ea"/>
            </a:endParaRPr>
          </a:p>
          <a:p>
            <a:pPr algn="ctr">
              <a:defRPr/>
            </a:pPr>
            <a:r>
              <a:rPr lang="zh-CN" altLang="en-US" sz="1800" b="1" dirty="0">
                <a:solidFill>
                  <a:prstClr val="black"/>
                </a:solidFill>
                <a:latin typeface="+mn-ea"/>
              </a:rPr>
              <a:t>（对土和约）</a:t>
            </a:r>
            <a:endParaRPr lang="zh-CN" altLang="en-US" sz="1800" b="1" dirty="0">
              <a:solidFill>
                <a:prstClr val="black"/>
              </a:solidFill>
              <a:latin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235989" y="1133476"/>
            <a:ext cx="692497" cy="1532096"/>
          </a:xfrm>
          <a:prstGeom prst="rect">
            <a:avLst/>
          </a:prstGeom>
          <a:ln w="3175"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eaVert"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en-US" altLang="zh-CN" sz="1800" b="1" dirty="0">
                <a:solidFill>
                  <a:prstClr val="black"/>
                </a:solidFill>
                <a:latin typeface="+mn-ea"/>
              </a:rPr>
              <a:t>《</a:t>
            </a:r>
            <a:r>
              <a:rPr lang="zh-CN" altLang="en-US" sz="1800" b="1" dirty="0">
                <a:solidFill>
                  <a:prstClr val="black"/>
                </a:solidFill>
                <a:latin typeface="+mn-ea"/>
              </a:rPr>
              <a:t>纳伊条约</a:t>
            </a:r>
            <a:r>
              <a:rPr lang="en-US" altLang="zh-CN" sz="1800" b="1" dirty="0">
                <a:solidFill>
                  <a:prstClr val="black"/>
                </a:solidFill>
                <a:latin typeface="+mn-ea"/>
              </a:rPr>
              <a:t>》</a:t>
            </a:r>
            <a:endParaRPr lang="en-US" altLang="zh-CN" sz="1800" b="1" dirty="0">
              <a:solidFill>
                <a:prstClr val="black"/>
              </a:solidFill>
              <a:latin typeface="+mn-ea"/>
            </a:endParaRPr>
          </a:p>
          <a:p>
            <a:pPr algn="ctr">
              <a:defRPr/>
            </a:pPr>
            <a:r>
              <a:rPr lang="zh-CN" altLang="en-US" sz="1800" b="1" dirty="0">
                <a:solidFill>
                  <a:prstClr val="black"/>
                </a:solidFill>
                <a:latin typeface="+mn-ea"/>
              </a:rPr>
              <a:t>（对保和约）</a:t>
            </a:r>
            <a:endParaRPr lang="zh-CN" altLang="en-US" sz="1800" b="1" dirty="0">
              <a:solidFill>
                <a:prstClr val="black"/>
              </a:solidFill>
              <a:latin typeface="+mn-ea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84100" y="897493"/>
            <a:ext cx="2685574" cy="2003584"/>
            <a:chOff x="5406" y="2680"/>
            <a:chExt cx="9573" cy="7275"/>
          </a:xfrm>
        </p:grpSpPr>
        <p:grpSp>
          <p:nvGrpSpPr>
            <p:cNvPr id="13" name="组合 12"/>
            <p:cNvGrpSpPr/>
            <p:nvPr/>
          </p:nvGrpSpPr>
          <p:grpSpPr>
            <a:xfrm>
              <a:off x="5406" y="2680"/>
              <a:ext cx="9573" cy="7275"/>
              <a:chOff x="6400" y="2613"/>
              <a:chExt cx="10879" cy="8688"/>
            </a:xfrm>
          </p:grpSpPr>
          <p:pic>
            <p:nvPicPr>
              <p:cNvPr id="2" name="图片 1" descr="93c366daf14e440aae8594a2d780c1a6"/>
              <p:cNvPicPr>
                <a:picLocks noChangeAspect="1"/>
              </p:cNvPicPr>
              <p:nvPr>
                <p:custDataLst>
                  <p:tags r:id="rId1"/>
                </p:custDataLst>
              </p:nvPr>
            </p:nvPicPr>
            <p:blipFill>
              <a:blip r:embed="rId2"/>
              <a:stretch>
                <a:fillRect/>
              </a:stretch>
            </p:blipFill>
            <p:spPr>
              <a:xfrm>
                <a:off x="6400" y="2613"/>
                <a:ext cx="10879" cy="8688"/>
              </a:xfrm>
              <a:prstGeom prst="rect">
                <a:avLst/>
              </a:prstGeom>
            </p:spPr>
          </p:pic>
          <p:sp>
            <p:nvSpPr>
              <p:cNvPr id="16" name="文本框 18"/>
              <p:cNvSpPr txBox="1"/>
              <p:nvPr>
                <p:custDataLst>
                  <p:tags r:id="rId3"/>
                </p:custDataLst>
              </p:nvPr>
            </p:nvSpPr>
            <p:spPr>
              <a:xfrm>
                <a:off x="13726" y="3186"/>
                <a:ext cx="2877" cy="12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b="1">
                    <a:latin typeface="+mn-ea"/>
                  </a:rPr>
                  <a:t>立陶宛</a:t>
                </a:r>
                <a:endParaRPr lang="zh-CN" altLang="en-US" sz="1200" b="1">
                  <a:latin typeface="+mn-ea"/>
                </a:endParaRPr>
              </a:p>
            </p:txBody>
          </p:sp>
          <p:sp>
            <p:nvSpPr>
              <p:cNvPr id="17" name="文本框 13"/>
              <p:cNvSpPr txBox="1"/>
              <p:nvPr>
                <p:custDataLst>
                  <p:tags r:id="rId4"/>
                </p:custDataLst>
              </p:nvPr>
            </p:nvSpPr>
            <p:spPr>
              <a:xfrm>
                <a:off x="8302" y="6915"/>
                <a:ext cx="2732" cy="12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b="1">
                    <a:latin typeface="+mn-ea"/>
                  </a:rPr>
                  <a:t>比利时</a:t>
                </a:r>
                <a:endParaRPr lang="zh-CN" altLang="en-US" sz="1200" b="1">
                  <a:latin typeface="+mn-ea"/>
                </a:endParaRPr>
              </a:p>
            </p:txBody>
          </p:sp>
          <p:sp>
            <p:nvSpPr>
              <p:cNvPr id="3" name="文本框 14"/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9026" y="9503"/>
                <a:ext cx="2004" cy="12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b="1">
                    <a:latin typeface="+mn-ea"/>
                  </a:rPr>
                  <a:t>法国</a:t>
                </a:r>
                <a:endParaRPr lang="zh-CN" altLang="en-US" sz="1200" b="1">
                  <a:latin typeface="+mn-ea"/>
                </a:endParaRPr>
              </a:p>
            </p:txBody>
          </p:sp>
          <p:sp>
            <p:nvSpPr>
              <p:cNvPr id="19" name="文本框 21"/>
              <p:cNvSpPr txBox="1"/>
              <p:nvPr>
                <p:custDataLst>
                  <p:tags r:id="rId6"/>
                </p:custDataLst>
              </p:nvPr>
            </p:nvSpPr>
            <p:spPr>
              <a:xfrm>
                <a:off x="8842" y="8355"/>
                <a:ext cx="2188" cy="12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b="1">
                    <a:latin typeface="+mn-ea"/>
                  </a:rPr>
                  <a:t>托管</a:t>
                </a:r>
                <a:endParaRPr lang="zh-CN" altLang="en-US" sz="1200" b="1">
                  <a:latin typeface="+mn-ea"/>
                </a:endParaRPr>
              </a:p>
            </p:txBody>
          </p:sp>
        </p:grpSp>
        <p:sp>
          <p:nvSpPr>
            <p:cNvPr id="6" name="文本框 23"/>
            <p:cNvSpPr txBox="1"/>
            <p:nvPr>
              <p:custDataLst>
                <p:tags r:id="rId7"/>
              </p:custDataLst>
            </p:nvPr>
          </p:nvSpPr>
          <p:spPr>
            <a:xfrm>
              <a:off x="5650" y="3334"/>
              <a:ext cx="2068" cy="10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>
                  <a:latin typeface="+mn-ea"/>
                </a:rPr>
                <a:t>丹麦</a:t>
              </a:r>
              <a:endParaRPr lang="zh-CN" altLang="en-US" sz="1200" b="1">
                <a:latin typeface="+mn-ea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262747" y="966726"/>
            <a:ext cx="2596424" cy="1997833"/>
            <a:chOff x="13839" y="5355"/>
            <a:chExt cx="5134" cy="4970"/>
          </a:xfrm>
        </p:grpSpPr>
        <p:pic>
          <p:nvPicPr>
            <p:cNvPr id="22" name="图片 21" descr="327dd2e96971fabbfc698232d57ae5cb_1440w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9"/>
            <a:srcRect b="2962"/>
            <a:stretch>
              <a:fillRect/>
            </a:stretch>
          </p:blipFill>
          <p:spPr>
            <a:xfrm>
              <a:off x="13916" y="5355"/>
              <a:ext cx="5012" cy="4970"/>
            </a:xfrm>
            <a:prstGeom prst="rect">
              <a:avLst/>
            </a:prstGeom>
          </p:spPr>
        </p:pic>
        <p:sp>
          <p:nvSpPr>
            <p:cNvPr id="23" name="文本框 40"/>
            <p:cNvSpPr txBox="1"/>
            <p:nvPr>
              <p:custDataLst>
                <p:tags r:id="rId10"/>
              </p:custDataLst>
            </p:nvPr>
          </p:nvSpPr>
          <p:spPr>
            <a:xfrm>
              <a:off x="13839" y="9073"/>
              <a:ext cx="5134" cy="881"/>
            </a:xfrm>
            <a:prstGeom prst="rect">
              <a:avLst/>
            </a:prstGeom>
            <a:solidFill>
              <a:schemeClr val="accent4">
                <a:lumMod val="75000"/>
                <a:alpha val="88000"/>
              </a:schemeClr>
            </a:solidFill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700" b="1" dirty="0">
                  <a:solidFill>
                    <a:schemeClr val="bg1"/>
                  </a:solidFill>
                  <a:latin typeface="+mn-ea"/>
                  <a:cs typeface="方正北魏楷书_GBK" panose="02000000000000000000" charset="-122"/>
                  <a:sym typeface="+mn-ea"/>
                </a:rPr>
                <a:t>战败国非洲殖民地被</a:t>
              </a:r>
              <a:r>
                <a:rPr lang="zh-CN" altLang="en-US" sz="1700" b="1" dirty="0" smtClean="0">
                  <a:solidFill>
                    <a:schemeClr val="bg1"/>
                  </a:solidFill>
                  <a:latin typeface="+mn-ea"/>
                  <a:cs typeface="方正北魏楷书_GBK" panose="02000000000000000000" charset="-122"/>
                  <a:sym typeface="+mn-ea"/>
                </a:rPr>
                <a:t>瓜分</a:t>
              </a:r>
              <a:endParaRPr lang="en-US" altLang="zh-CN" sz="1700" b="1" dirty="0">
                <a:solidFill>
                  <a:schemeClr val="bg1"/>
                </a:solidFill>
                <a:latin typeface="+mn-ea"/>
                <a:cs typeface="方正北魏楷书_GBK" panose="02000000000000000000" charset="-122"/>
                <a:sym typeface="+mn-ea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164462" y="1133475"/>
            <a:ext cx="3037046" cy="1673667"/>
            <a:chOff x="11880" y="301"/>
            <a:chExt cx="7056" cy="3767"/>
          </a:xfrm>
        </p:grpSpPr>
        <p:pic>
          <p:nvPicPr>
            <p:cNvPr id="25" name="图片 24" descr="63d0f703918fa0ecfdb580591e3c68e93c6ddba3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2"/>
            <a:stretch>
              <a:fillRect/>
            </a:stretch>
          </p:blipFill>
          <p:spPr>
            <a:xfrm>
              <a:off x="11880" y="301"/>
              <a:ext cx="7056" cy="3746"/>
            </a:xfrm>
            <a:prstGeom prst="rect">
              <a:avLst/>
            </a:prstGeom>
          </p:spPr>
        </p:pic>
        <p:sp>
          <p:nvSpPr>
            <p:cNvPr id="26" name="文本框 45"/>
            <p:cNvSpPr txBox="1"/>
            <p:nvPr>
              <p:custDataLst>
                <p:tags r:id="rId13"/>
              </p:custDataLst>
            </p:nvPr>
          </p:nvSpPr>
          <p:spPr>
            <a:xfrm>
              <a:off x="11880" y="2409"/>
              <a:ext cx="7056" cy="1659"/>
            </a:xfrm>
            <a:prstGeom prst="rect">
              <a:avLst/>
            </a:prstGeom>
            <a:solidFill>
              <a:schemeClr val="accent4">
                <a:lumMod val="75000"/>
                <a:alpha val="88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800" b="1" dirty="0">
                  <a:solidFill>
                    <a:schemeClr val="bg1"/>
                  </a:solidFill>
                  <a:latin typeface="+mn-ea"/>
                  <a:cs typeface="方正北魏楷书_GBK" panose="02000000000000000000" charset="-122"/>
                  <a:sym typeface="+mn-ea"/>
                </a:rPr>
                <a:t>奥斯曼土耳其在西亚领土</a:t>
              </a:r>
              <a:endParaRPr lang="en-US" altLang="zh-CN" sz="1800" b="1" dirty="0">
                <a:solidFill>
                  <a:schemeClr val="bg1"/>
                </a:solidFill>
                <a:latin typeface="+mn-ea"/>
                <a:cs typeface="方正北魏楷书_GBK" panose="02000000000000000000" charset="-122"/>
                <a:sym typeface="+mn-ea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1800" b="1" dirty="0">
                  <a:solidFill>
                    <a:schemeClr val="bg1"/>
                  </a:solidFill>
                  <a:latin typeface="+mn-ea"/>
                  <a:cs typeface="方正北魏楷书_GBK" panose="02000000000000000000" charset="-122"/>
                  <a:sym typeface="+mn-ea"/>
                </a:rPr>
                <a:t>沦为英法殖民地</a:t>
              </a:r>
              <a:endParaRPr lang="zh-CN" altLang="en-US" sz="1800" b="1" dirty="0">
                <a:solidFill>
                  <a:schemeClr val="bg1"/>
                </a:solidFill>
                <a:latin typeface="+mn-ea"/>
                <a:cs typeface="方正北魏楷书_GBK" panose="02000000000000000000" charset="-122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250"/>
                                        <p:tgtEl>
                                          <p:spTgt spid="29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6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16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16419" grpId="0"/>
      <p:bldP spid="29724" grpId="0" bldLvl="0" animBg="1"/>
      <p:bldP spid="7" grpId="0" bldLvl="0" animBg="1"/>
      <p:bldP spid="14" grpId="0" bldLvl="0" animBg="1"/>
      <p:bldP spid="15" grpId="0" bldLvl="0" animBg="1"/>
      <p:bldP spid="8" grpId="0" bldLvl="0" animBg="1"/>
      <p:bldP spid="10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文本框 4"/>
          <p:cNvSpPr txBox="1"/>
          <p:nvPr>
            <p:custDataLst>
              <p:tags r:id="rId1"/>
            </p:custDataLst>
          </p:nvPr>
        </p:nvSpPr>
        <p:spPr>
          <a:xfrm>
            <a:off x="536703" y="780605"/>
            <a:ext cx="8299133" cy="92910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eaLnBrk="0" hangingPunct="0">
              <a:lnSpc>
                <a:spcPct val="125000"/>
              </a:lnSpc>
            </a:pP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sz="2400" dirty="0" err="1">
                <a:latin typeface="黑体" panose="02010609060101010101" pitchFamily="49" charset="-122"/>
                <a:ea typeface="黑体" panose="02010609060101010101" pitchFamily="49" charset="-122"/>
              </a:rPr>
              <a:t>依靠《凡尔赛条约》来约束维系的整个世界体系、国际秩序是建立在火山之上的</a:t>
            </a:r>
            <a:r>
              <a:rPr sz="2400" dirty="0">
                <a:latin typeface="黑体" panose="02010609060101010101" pitchFamily="49" charset="-122"/>
                <a:ea typeface="黑体" panose="02010609060101010101" pitchFamily="49" charset="-122"/>
              </a:rPr>
              <a:t>。    ——</a:t>
            </a:r>
            <a:r>
              <a:rPr sz="2400" dirty="0" err="1">
                <a:latin typeface="黑体" panose="02010609060101010101" pitchFamily="49" charset="-122"/>
                <a:ea typeface="黑体" panose="02010609060101010101" pitchFamily="49" charset="-122"/>
              </a:rPr>
              <a:t>列宁</a:t>
            </a:r>
            <a:r>
              <a:rPr sz="2400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endParaRPr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390" name="文本框 5"/>
          <p:cNvSpPr txBox="1"/>
          <p:nvPr>
            <p:custDataLst>
              <p:tags r:id="rId2"/>
            </p:custDataLst>
          </p:nvPr>
        </p:nvSpPr>
        <p:spPr>
          <a:xfrm>
            <a:off x="536702" y="1806480"/>
            <a:ext cx="8299133" cy="92910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indent="457200" algn="l" fontAlgn="base">
              <a:lnSpc>
                <a:spcPct val="125000"/>
              </a:lnSpc>
              <a:buFontTx/>
            </a:pPr>
            <a:r>
              <a:rPr sz="2400" dirty="0" err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法国元帅福煦在听到《凡尔赛条约》签字的消息后说</a:t>
            </a:r>
            <a:r>
              <a:rPr sz="24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：“这不是和平，这是</a:t>
            </a:r>
            <a:r>
              <a:rPr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20年的休战</a:t>
            </a:r>
            <a:r>
              <a:rPr sz="24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！”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16387" name="图片 276483" descr="u=496305311,1945537241&amp;fm=0&amp;gp=1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620952" y="2346474"/>
            <a:ext cx="1163003" cy="119872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" name="Text Box 4"/>
          <p:cNvSpPr/>
          <p:nvPr>
            <p:custDataLst>
              <p:tags r:id="rId5"/>
            </p:custDataLst>
          </p:nvPr>
        </p:nvSpPr>
        <p:spPr>
          <a:xfrm>
            <a:off x="359539" y="3545195"/>
            <a:ext cx="8476297" cy="992579"/>
          </a:xfrm>
          <a:prstGeom prst="rect">
            <a:avLst/>
          </a:prstGeom>
          <a:noFill/>
          <a:ln w="38100" cap="flat" cmpd="sng">
            <a:noFill/>
            <a:prstDash val="dash"/>
            <a:miter/>
            <a:headEnd type="none" w="med" len="med"/>
            <a:tailEnd type="none" w="med" len="med"/>
          </a:ln>
        </p:spPr>
        <p:txBody>
          <a:bodyPr wrap="square" lIns="68580" tIns="34290" rIns="68580" bIns="34290" anchor="t">
            <a:spAutoFit/>
          </a:bodyPr>
          <a:lstStyle/>
          <a:p>
            <a:pPr fontAlgn="base">
              <a:lnSpc>
                <a:spcPct val="125000"/>
              </a:lnSpc>
            </a:pP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影响②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虽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暂时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缓和了帝国主义国家之间的矛盾，但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加剧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了战胜国与战败国之间的矛盾，为二战的爆发埋下了隐患。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" name="左箭头 1">
            <a:hlinkClick r:id="rId6" action="ppaction://hlinksldjump"/>
          </p:cNvPr>
          <p:cNvSpPr/>
          <p:nvPr>
            <p:custDataLst>
              <p:tags r:id="rId7"/>
            </p:custDataLst>
          </p:nvPr>
        </p:nvSpPr>
        <p:spPr>
          <a:xfrm>
            <a:off x="8364135" y="4507706"/>
            <a:ext cx="355759" cy="29908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1" animBg="1"/>
      <p:bldP spid="16390" grpId="1" animBg="1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7" name="组合 1"/>
          <p:cNvGrpSpPr/>
          <p:nvPr/>
        </p:nvGrpSpPr>
        <p:grpSpPr bwMode="auto">
          <a:xfrm>
            <a:off x="2907415" y="2571178"/>
            <a:ext cx="3482055" cy="1025900"/>
            <a:chOff x="2557044" y="2483087"/>
            <a:chExt cx="4034032" cy="1296143"/>
          </a:xfrm>
        </p:grpSpPr>
        <p:sp>
          <p:nvSpPr>
            <p:cNvPr id="3" name="Line 34"/>
            <p:cNvSpPr>
              <a:spLocks noChangeShapeType="1"/>
            </p:cNvSpPr>
            <p:nvPr/>
          </p:nvSpPr>
          <p:spPr bwMode="auto">
            <a:xfrm rot="618245" flipV="1">
              <a:off x="4879468" y="2483087"/>
              <a:ext cx="117529" cy="10470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 sz="190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4" name="Line 35"/>
            <p:cNvSpPr>
              <a:spLocks noChangeShapeType="1"/>
            </p:cNvSpPr>
            <p:nvPr/>
          </p:nvSpPr>
          <p:spPr bwMode="auto">
            <a:xfrm rot="618245" flipH="1" flipV="1">
              <a:off x="4207405" y="2555296"/>
              <a:ext cx="433696" cy="8484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 sz="190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5" name="Line 36"/>
            <p:cNvSpPr>
              <a:spLocks noChangeShapeType="1"/>
            </p:cNvSpPr>
            <p:nvPr/>
          </p:nvSpPr>
          <p:spPr bwMode="auto">
            <a:xfrm rot="618245" flipH="1" flipV="1">
              <a:off x="3363188" y="2983132"/>
              <a:ext cx="1029614" cy="4657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 sz="190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6" name="Line 37"/>
            <p:cNvSpPr>
              <a:spLocks noChangeShapeType="1"/>
            </p:cNvSpPr>
            <p:nvPr/>
          </p:nvSpPr>
          <p:spPr bwMode="auto">
            <a:xfrm rot="618245" flipH="1">
              <a:off x="2557044" y="3566215"/>
              <a:ext cx="1749680" cy="234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 sz="190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7" name="Line 38"/>
            <p:cNvSpPr>
              <a:spLocks noChangeShapeType="1"/>
            </p:cNvSpPr>
            <p:nvPr/>
          </p:nvSpPr>
          <p:spPr bwMode="auto">
            <a:xfrm rot="618245" flipV="1">
              <a:off x="5097971" y="2826077"/>
              <a:ext cx="660476" cy="763606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 sz="190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8" name="Line 39"/>
            <p:cNvSpPr>
              <a:spLocks noChangeShapeType="1"/>
            </p:cNvSpPr>
            <p:nvPr/>
          </p:nvSpPr>
          <p:spPr bwMode="auto">
            <a:xfrm rot="618245" flipV="1">
              <a:off x="5293299" y="3304460"/>
              <a:ext cx="1297777" cy="4747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 sz="190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Oval 20"/>
          <p:cNvSpPr>
            <a:spLocks noChangeArrowheads="1"/>
          </p:cNvSpPr>
          <p:nvPr/>
        </p:nvSpPr>
        <p:spPr bwMode="auto">
          <a:xfrm>
            <a:off x="3850441" y="1675304"/>
            <a:ext cx="727274" cy="725845"/>
          </a:xfrm>
          <a:prstGeom prst="ellipse">
            <a:avLst/>
          </a:prstGeom>
          <a:solidFill>
            <a:schemeClr val="accent3"/>
          </a:solidFill>
          <a:ln w="9525" algn="ctr">
            <a:noFill/>
            <a:round/>
          </a:ln>
        </p:spPr>
        <p:txBody>
          <a:bodyPr wrap="none" lIns="68580" tIns="34290" rIns="68580" bIns="34290" anchor="ctr"/>
          <a:lstStyle/>
          <a:p>
            <a:pPr algn="ctr">
              <a:defRPr/>
            </a:pPr>
            <a:r>
              <a:rPr lang="zh-CN" altLang="en-US" sz="2200" b="1">
                <a:solidFill>
                  <a:srgbClr val="F2F2F2"/>
                </a:solidFill>
                <a:ea typeface="黑体" panose="02010609060101010101" pitchFamily="49" charset="-122"/>
                <a:sym typeface="+mn-lt"/>
              </a:rPr>
              <a:t>目的</a:t>
            </a:r>
            <a:endParaRPr lang="zh-CN" altLang="en-US" sz="2200" b="1">
              <a:solidFill>
                <a:srgbClr val="F2F2F2"/>
              </a:solidFill>
              <a:ea typeface="黑体" panose="02010609060101010101" pitchFamily="49" charset="-122"/>
              <a:sym typeface="+mn-lt"/>
            </a:endParaRPr>
          </a:p>
        </p:txBody>
      </p:sp>
      <p:sp>
        <p:nvSpPr>
          <p:cNvPr id="10" name="Oval 25">
            <a:hlinkClick r:id="rId1" action="ppaction://hlinksldjump"/>
          </p:cNvPr>
          <p:cNvSpPr>
            <a:spLocks noChangeArrowheads="1"/>
          </p:cNvSpPr>
          <p:nvPr/>
        </p:nvSpPr>
        <p:spPr bwMode="auto">
          <a:xfrm>
            <a:off x="4742507" y="1676732"/>
            <a:ext cx="971603" cy="724417"/>
          </a:xfrm>
          <a:prstGeom prst="ellipse">
            <a:avLst/>
          </a:prstGeom>
          <a:solidFill>
            <a:schemeClr val="accent4"/>
          </a:solidFill>
          <a:ln w="9525" algn="ctr">
            <a:noFill/>
            <a:round/>
          </a:ln>
        </p:spPr>
        <p:txBody>
          <a:bodyPr wrap="none" lIns="68580" tIns="34290" rIns="68580" bIns="34290" anchor="ctr"/>
          <a:lstStyle/>
          <a:p>
            <a:pPr algn="ctr">
              <a:defRPr/>
            </a:pPr>
            <a:r>
              <a:rPr lang="zh-CN" altLang="en-US" b="1">
                <a:solidFill>
                  <a:srgbClr val="F2F2F2"/>
                </a:solidFill>
                <a:ea typeface="黑体" panose="02010609060101010101" pitchFamily="49" charset="-122"/>
                <a:sym typeface="+mn-lt"/>
              </a:rPr>
              <a:t>操纵会议</a:t>
            </a:r>
            <a:endParaRPr lang="zh-CN" altLang="en-US" b="1">
              <a:solidFill>
                <a:srgbClr val="F2F2F2"/>
              </a:solidFill>
              <a:ea typeface="黑体" panose="02010609060101010101" pitchFamily="49" charset="-122"/>
              <a:sym typeface="+mn-lt"/>
            </a:endParaRPr>
          </a:p>
          <a:p>
            <a:pPr algn="ctr">
              <a:defRPr/>
            </a:pPr>
            <a:r>
              <a:rPr lang="zh-CN" altLang="en-US" b="1">
                <a:solidFill>
                  <a:srgbClr val="F2F2F2"/>
                </a:solidFill>
                <a:ea typeface="黑体" panose="02010609060101010101" pitchFamily="49" charset="-122"/>
                <a:sym typeface="+mn-lt"/>
              </a:rPr>
              <a:t>三巨头</a:t>
            </a:r>
            <a:endParaRPr lang="zh-CN" altLang="en-US" b="1">
              <a:solidFill>
                <a:srgbClr val="F2F2F2"/>
              </a:solidFill>
              <a:ea typeface="黑体" panose="02010609060101010101" pitchFamily="49" charset="-122"/>
              <a:sym typeface="+mn-lt"/>
            </a:endParaRPr>
          </a:p>
        </p:txBody>
      </p:sp>
      <p:sp>
        <p:nvSpPr>
          <p:cNvPr id="29700" name="Oval 5"/>
          <p:cNvSpPr>
            <a:spLocks noChangeArrowheads="1"/>
          </p:cNvSpPr>
          <p:nvPr/>
        </p:nvSpPr>
        <p:spPr bwMode="auto">
          <a:xfrm>
            <a:off x="2543064" y="3331316"/>
            <a:ext cx="831578" cy="724417"/>
          </a:xfrm>
          <a:prstGeom prst="ellipse">
            <a:avLst/>
          </a:prstGeom>
          <a:solidFill>
            <a:schemeClr val="accent2"/>
          </a:solidFill>
          <a:ln w="9525" algn="ctr">
            <a:noFill/>
            <a:round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2200" b="1">
                <a:solidFill>
                  <a:srgbClr val="F2F2F2"/>
                </a:solidFill>
                <a:ea typeface="黑体" panose="02010609060101010101" pitchFamily="49" charset="-122"/>
                <a:sym typeface="+mn-lt"/>
              </a:rPr>
              <a:t>时间</a:t>
            </a:r>
            <a:endParaRPr lang="zh-CN" altLang="en-US" sz="2200" b="1">
              <a:solidFill>
                <a:srgbClr val="F2F2F2"/>
              </a:solidFill>
              <a:ea typeface="黑体" panose="02010609060101010101" pitchFamily="49" charset="-122"/>
              <a:sym typeface="+mn-lt"/>
            </a:endParaRPr>
          </a:p>
        </p:txBody>
      </p:sp>
      <p:sp>
        <p:nvSpPr>
          <p:cNvPr id="29701" name="Oval 30"/>
          <p:cNvSpPr>
            <a:spLocks noChangeArrowheads="1"/>
          </p:cNvSpPr>
          <p:nvPr/>
        </p:nvSpPr>
        <p:spPr bwMode="auto">
          <a:xfrm>
            <a:off x="6386613" y="2712634"/>
            <a:ext cx="1488839" cy="801572"/>
          </a:xfrm>
          <a:prstGeom prst="ellipse">
            <a:avLst/>
          </a:prstGeom>
          <a:solidFill>
            <a:schemeClr val="accent2"/>
          </a:solidFill>
          <a:ln w="9525" algn="ctr">
            <a:noFill/>
            <a:round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2200" b="1">
                <a:solidFill>
                  <a:srgbClr val="F2F2F2"/>
                </a:solidFill>
                <a:ea typeface="黑体" panose="02010609060101010101" pitchFamily="49" charset="-122"/>
                <a:sym typeface="+mn-lt"/>
              </a:rPr>
              <a:t>结果、</a:t>
            </a:r>
            <a:r>
              <a:rPr lang="zh-CN" altLang="en-US" sz="2200" b="1">
                <a:solidFill>
                  <a:srgbClr val="F2F2F2"/>
                </a:solidFill>
                <a:ea typeface="黑体" panose="02010609060101010101" pitchFamily="49" charset="-122"/>
                <a:sym typeface="+mn-lt"/>
                <a:hlinkClick r:id="" action="ppaction://noaction"/>
              </a:rPr>
              <a:t>影响</a:t>
            </a:r>
            <a:endParaRPr lang="zh-CN" altLang="en-US" sz="2200" b="1">
              <a:solidFill>
                <a:srgbClr val="F2F2F2"/>
              </a:solidFill>
              <a:ea typeface="黑体" panose="02010609060101010101" pitchFamily="49" charset="-122"/>
              <a:sym typeface="+mn-lt"/>
            </a:endParaRPr>
          </a:p>
        </p:txBody>
      </p:sp>
      <p:sp>
        <p:nvSpPr>
          <p:cNvPr id="29702" name="Oval 10"/>
          <p:cNvSpPr>
            <a:spLocks noChangeArrowheads="1"/>
          </p:cNvSpPr>
          <p:nvPr/>
        </p:nvSpPr>
        <p:spPr bwMode="auto">
          <a:xfrm>
            <a:off x="2957423" y="2098237"/>
            <a:ext cx="954458" cy="724416"/>
          </a:xfrm>
          <a:prstGeom prst="ellipse">
            <a:avLst/>
          </a:prstGeom>
          <a:solidFill>
            <a:schemeClr val="accent2"/>
          </a:solidFill>
          <a:ln w="9525" algn="ctr">
            <a:noFill/>
            <a:round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2200" b="1">
                <a:solidFill>
                  <a:srgbClr val="F2F2F2"/>
                </a:solidFill>
                <a:ea typeface="黑体" panose="02010609060101010101" pitchFamily="49" charset="-122"/>
                <a:sym typeface="+mn-lt"/>
              </a:rPr>
              <a:t>参加国</a:t>
            </a:r>
            <a:endParaRPr lang="zh-CN" altLang="en-US" sz="2200" b="1">
              <a:solidFill>
                <a:srgbClr val="F2F2F2"/>
              </a:solidFill>
              <a:ea typeface="黑体" panose="02010609060101010101" pitchFamily="49" charset="-122"/>
              <a:sym typeface="+mn-lt"/>
            </a:endParaRPr>
          </a:p>
        </p:txBody>
      </p:sp>
      <p:sp>
        <p:nvSpPr>
          <p:cNvPr id="29703" name="Oval 15"/>
          <p:cNvSpPr>
            <a:spLocks noChangeArrowheads="1"/>
          </p:cNvSpPr>
          <p:nvPr/>
        </p:nvSpPr>
        <p:spPr bwMode="auto">
          <a:xfrm>
            <a:off x="5663626" y="2232547"/>
            <a:ext cx="727274" cy="725845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2200" b="1">
                <a:solidFill>
                  <a:srgbClr val="F2F2F2"/>
                </a:solidFill>
                <a:ea typeface="黑体" panose="02010609060101010101" pitchFamily="49" charset="-122"/>
                <a:sym typeface="+mn-lt"/>
              </a:rPr>
              <a:t>内容</a:t>
            </a:r>
            <a:endParaRPr lang="zh-CN" altLang="en-US" sz="2200" b="1">
              <a:solidFill>
                <a:srgbClr val="F2F2F2"/>
              </a:solidFill>
              <a:ea typeface="黑体" panose="02010609060101010101" pitchFamily="49" charset="-122"/>
              <a:sym typeface="+mn-lt"/>
            </a:endParaRPr>
          </a:p>
        </p:txBody>
      </p:sp>
      <p:sp>
        <p:nvSpPr>
          <p:cNvPr id="31752" name="Rectangle 58"/>
          <p:cNvSpPr>
            <a:spLocks noChangeArrowheads="1"/>
          </p:cNvSpPr>
          <p:nvPr/>
        </p:nvSpPr>
        <p:spPr bwMode="auto">
          <a:xfrm>
            <a:off x="1468584" y="1012327"/>
            <a:ext cx="2627617" cy="74635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pPr algn="ctr">
              <a:spcBef>
                <a:spcPct val="20000"/>
              </a:spcBef>
              <a:buClr>
                <a:srgbClr val="E1B40C"/>
              </a:buClr>
              <a:buFont typeface="微软雅黑" panose="020B0503020204020204" pitchFamily="34" charset="-122"/>
              <a:buNone/>
            </a:pPr>
            <a:r>
              <a:rPr lang="zh-CN" altLang="en-US" sz="2200" b="1">
                <a:solidFill>
                  <a:schemeClr val="accent1"/>
                </a:solidFill>
                <a:ea typeface="黑体" panose="02010609060101010101" pitchFamily="49" charset="-122"/>
                <a:sym typeface="+mn-lt"/>
              </a:rPr>
              <a:t>重新瓜分世界，确立新的国际秩序</a:t>
            </a:r>
            <a:endParaRPr lang="zh-CN" altLang="en-US" sz="2200" b="1">
              <a:solidFill>
                <a:schemeClr val="accent1"/>
              </a:solidFill>
              <a:ea typeface="黑体" panose="02010609060101010101" pitchFamily="49" charset="-122"/>
              <a:sym typeface="+mn-lt"/>
            </a:endParaRPr>
          </a:p>
        </p:txBody>
      </p:sp>
      <p:sp>
        <p:nvSpPr>
          <p:cNvPr id="31753" name="Rectangle 64"/>
          <p:cNvSpPr>
            <a:spLocks noChangeArrowheads="1"/>
          </p:cNvSpPr>
          <p:nvPr/>
        </p:nvSpPr>
        <p:spPr bwMode="auto">
          <a:xfrm>
            <a:off x="791319" y="3725673"/>
            <a:ext cx="1768890" cy="407804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20000"/>
              </a:spcBef>
              <a:buClr>
                <a:srgbClr val="E1B40C"/>
              </a:buClr>
              <a:buFont typeface="微软雅黑" panose="020B0503020204020204" pitchFamily="34" charset="-122"/>
              <a:buNone/>
            </a:pPr>
            <a:r>
              <a:rPr lang="en-US" altLang="zh-CN" sz="22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lt"/>
              </a:rPr>
              <a:t>1919.1</a:t>
            </a:r>
            <a:r>
              <a:rPr lang="en-US" altLang="zh-CN" sz="2200" b="1">
                <a:solidFill>
                  <a:schemeClr val="accent2"/>
                </a:solidFill>
                <a:ea typeface="黑体" panose="02010609060101010101" pitchFamily="49" charset="-122"/>
                <a:sym typeface="+mn-lt"/>
              </a:rPr>
              <a:t>—</a:t>
            </a:r>
            <a:r>
              <a:rPr lang="en-US" altLang="zh-CN" sz="22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lt"/>
              </a:rPr>
              <a:t>6</a:t>
            </a:r>
            <a:r>
              <a:rPr lang="zh-CN" altLang="en-US" sz="22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lt"/>
              </a:rPr>
              <a:t>月</a:t>
            </a:r>
            <a:endParaRPr lang="zh-CN" altLang="en-US" sz="2200" b="1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  <a:sym typeface="+mn-lt"/>
            </a:endParaRPr>
          </a:p>
        </p:txBody>
      </p:sp>
      <p:sp>
        <p:nvSpPr>
          <p:cNvPr id="31754" name="Rectangle 67"/>
          <p:cNvSpPr>
            <a:spLocks noChangeArrowheads="1"/>
          </p:cNvSpPr>
          <p:nvPr/>
        </p:nvSpPr>
        <p:spPr bwMode="auto">
          <a:xfrm>
            <a:off x="5720778" y="3598508"/>
            <a:ext cx="2494735" cy="1423467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20000"/>
              </a:spcBef>
              <a:buClr>
                <a:srgbClr val="E1B40C"/>
              </a:buClr>
              <a:buFont typeface="微软雅黑" panose="020B0503020204020204" pitchFamily="34" charset="-122"/>
              <a:buNone/>
            </a:pPr>
            <a:r>
              <a:rPr lang="zh-CN" altLang="en-US" sz="2200" b="1">
                <a:solidFill>
                  <a:schemeClr val="accent2"/>
                </a:solidFill>
                <a:ea typeface="黑体" panose="02010609060101010101" pitchFamily="49" charset="-122"/>
                <a:sym typeface="+mn-lt"/>
              </a:rPr>
              <a:t>暂时调整战胜国在欧洲的关系，形成凡尔赛体系，但依然矛盾重重。</a:t>
            </a:r>
            <a:endParaRPr lang="zh-CN" altLang="en-US" sz="2200" b="1">
              <a:solidFill>
                <a:schemeClr val="accent2"/>
              </a:solidFill>
              <a:ea typeface="黑体" panose="02010609060101010101" pitchFamily="49" charset="-122"/>
              <a:sym typeface="+mn-lt"/>
            </a:endParaRPr>
          </a:p>
        </p:txBody>
      </p:sp>
      <p:sp>
        <p:nvSpPr>
          <p:cNvPr id="31755" name="Rectangle 70"/>
          <p:cNvSpPr>
            <a:spLocks noChangeArrowheads="1"/>
          </p:cNvSpPr>
          <p:nvPr/>
        </p:nvSpPr>
        <p:spPr bwMode="auto">
          <a:xfrm>
            <a:off x="767030" y="1898201"/>
            <a:ext cx="2390430" cy="40780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pPr algn="r">
              <a:spcBef>
                <a:spcPct val="20000"/>
              </a:spcBef>
              <a:buClr>
                <a:srgbClr val="E1B40C"/>
              </a:buClr>
              <a:buFont typeface="微软雅黑" panose="020B0503020204020204" pitchFamily="34" charset="-122"/>
              <a:buNone/>
            </a:pPr>
            <a:r>
              <a:rPr lang="en-US" altLang="zh-CN" sz="22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lt"/>
              </a:rPr>
              <a:t>27</a:t>
            </a:r>
            <a:r>
              <a:rPr lang="zh-CN" altLang="en-US" sz="22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lt"/>
              </a:rPr>
              <a:t>个战胜的协约国</a:t>
            </a:r>
            <a:endParaRPr lang="zh-CN" altLang="en-US" sz="2200" b="1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  <a:sym typeface="+mn-lt"/>
            </a:endParaRPr>
          </a:p>
        </p:txBody>
      </p:sp>
      <p:sp>
        <p:nvSpPr>
          <p:cNvPr id="31756" name="Rectangle 73"/>
          <p:cNvSpPr>
            <a:spLocks noChangeArrowheads="1"/>
          </p:cNvSpPr>
          <p:nvPr/>
        </p:nvSpPr>
        <p:spPr bwMode="auto">
          <a:xfrm>
            <a:off x="6329460" y="1699550"/>
            <a:ext cx="2494735" cy="90024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20000"/>
              </a:spcBef>
              <a:buClr>
                <a:srgbClr val="E1B40C"/>
              </a:buClr>
              <a:buFont typeface="微软雅黑" panose="020B0503020204020204" pitchFamily="34" charset="-122"/>
              <a:buNone/>
            </a:pPr>
            <a:r>
              <a:rPr lang="zh-CN" altLang="en-US" sz="1800" b="1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lt"/>
              </a:rPr>
              <a:t>①</a:t>
            </a:r>
            <a:r>
              <a:rPr lang="zh-CN" altLang="en-US" sz="1800" b="1" dirty="0">
                <a:solidFill>
                  <a:schemeClr val="accent1"/>
                </a:solidFill>
                <a:ea typeface="黑体" panose="02010609060101010101" pitchFamily="49" charset="-122"/>
                <a:sym typeface="+mn-lt"/>
              </a:rPr>
              <a:t>签订</a:t>
            </a:r>
            <a:r>
              <a:rPr lang="en-US" altLang="zh-CN" sz="1800" b="1" dirty="0">
                <a:solidFill>
                  <a:schemeClr val="accent1"/>
                </a:solidFill>
                <a:ea typeface="黑体" panose="02010609060101010101" pitchFamily="49" charset="-122"/>
                <a:sym typeface="+mn-lt"/>
              </a:rPr>
              <a:t>《</a:t>
            </a:r>
            <a:r>
              <a:rPr lang="zh-CN" altLang="en-US" sz="1800" b="1" dirty="0">
                <a:solidFill>
                  <a:schemeClr val="accent1"/>
                </a:solidFill>
                <a:ea typeface="黑体" panose="02010609060101010101" pitchFamily="49" charset="-122"/>
                <a:sym typeface="+mn-lt"/>
              </a:rPr>
              <a:t>凡尔赛条约</a:t>
            </a:r>
            <a:r>
              <a:rPr lang="en-US" altLang="zh-CN" sz="1800" b="1" dirty="0">
                <a:solidFill>
                  <a:schemeClr val="accent1"/>
                </a:solidFill>
                <a:ea typeface="黑体" panose="02010609060101010101" pitchFamily="49" charset="-122"/>
                <a:sym typeface="+mn-lt"/>
              </a:rPr>
              <a:t>》</a:t>
            </a:r>
            <a:r>
              <a:rPr lang="zh-CN" altLang="en-US" sz="1800" b="1" dirty="0">
                <a:solidFill>
                  <a:schemeClr val="accent1"/>
                </a:solidFill>
                <a:ea typeface="黑体" panose="02010609060101010101" pitchFamily="49" charset="-122"/>
                <a:sym typeface="+mn-lt"/>
              </a:rPr>
              <a:t>及其他条约</a:t>
            </a:r>
            <a:r>
              <a:rPr lang="zh-CN" altLang="en-US" sz="1800" b="1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lt"/>
              </a:rPr>
              <a:t>②</a:t>
            </a:r>
            <a:r>
              <a:rPr lang="zh-CN" altLang="en-US" sz="1800" b="1" dirty="0">
                <a:solidFill>
                  <a:schemeClr val="accent1"/>
                </a:solidFill>
                <a:ea typeface="黑体" panose="02010609060101010101" pitchFamily="49" charset="-122"/>
                <a:sym typeface="+mn-lt"/>
              </a:rPr>
              <a:t>建立国际联盟</a:t>
            </a:r>
            <a:endParaRPr lang="zh-CN" altLang="en-US" sz="1800" b="1" dirty="0">
              <a:solidFill>
                <a:schemeClr val="accent1"/>
              </a:solidFill>
              <a:ea typeface="黑体" panose="02010609060101010101" pitchFamily="49" charset="-122"/>
              <a:sym typeface="+mn-lt"/>
            </a:endParaRPr>
          </a:p>
        </p:txBody>
      </p:sp>
      <p:sp>
        <p:nvSpPr>
          <p:cNvPr id="29709" name="Oval 44"/>
          <p:cNvSpPr>
            <a:spLocks noChangeArrowheads="1"/>
          </p:cNvSpPr>
          <p:nvPr/>
        </p:nvSpPr>
        <p:spPr bwMode="gray">
          <a:xfrm>
            <a:off x="3983323" y="3074127"/>
            <a:ext cx="1181642" cy="1167353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2200" b="1">
                <a:solidFill>
                  <a:schemeClr val="bg1"/>
                </a:solidFill>
                <a:ea typeface="黑体" panose="02010609060101010101" pitchFamily="49" charset="-122"/>
                <a:sym typeface="+mn-lt"/>
              </a:rPr>
              <a:t>巴黎和会</a:t>
            </a:r>
            <a:endParaRPr lang="zh-CN" altLang="en-US" sz="2200" b="1">
              <a:solidFill>
                <a:schemeClr val="bg1"/>
              </a:solidFill>
              <a:ea typeface="黑体" panose="02010609060101010101" pitchFamily="49" charset="-122"/>
              <a:sym typeface="+mn-lt"/>
            </a:endParaRPr>
          </a:p>
        </p:txBody>
      </p:sp>
      <p:grpSp>
        <p:nvGrpSpPr>
          <p:cNvPr id="29710" name="组合 11"/>
          <p:cNvGrpSpPr/>
          <p:nvPr/>
        </p:nvGrpSpPr>
        <p:grpSpPr bwMode="auto">
          <a:xfrm>
            <a:off x="662725" y="304342"/>
            <a:ext cx="2352849" cy="515808"/>
            <a:chOff x="134923" y="1985399"/>
            <a:chExt cx="2608910" cy="668809"/>
          </a:xfrm>
        </p:grpSpPr>
        <p:sp>
          <p:nvSpPr>
            <p:cNvPr id="15" name="矩形: 圆角 9"/>
            <p:cNvSpPr/>
            <p:nvPr/>
          </p:nvSpPr>
          <p:spPr>
            <a:xfrm>
              <a:off x="134923" y="1985399"/>
              <a:ext cx="2608910" cy="668809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zh-CN" altLang="en-US" dirty="0">
                <a:solidFill>
                  <a:srgbClr val="FFFFFF"/>
                </a:solidFill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9717" name="TextBox 8"/>
            <p:cNvSpPr txBox="1">
              <a:spLocks noChangeArrowheads="1"/>
            </p:cNvSpPr>
            <p:nvPr/>
          </p:nvSpPr>
          <p:spPr bwMode="auto">
            <a:xfrm>
              <a:off x="277512" y="2077105"/>
              <a:ext cx="2216476" cy="48539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/>
            <a:lstStyle/>
            <a:p>
              <a:pPr algn="ctr">
                <a:lnSpc>
                  <a:spcPct val="80000"/>
                </a:lnSpc>
              </a:pPr>
              <a:r>
                <a:rPr lang="zh-CN" altLang="en-US" sz="2600" b="1" dirty="0" smtClean="0">
                  <a:solidFill>
                    <a:schemeClr val="bg1"/>
                  </a:solidFill>
                  <a:sym typeface="+mn-lt"/>
                </a:rPr>
                <a:t>巴黎</a:t>
              </a:r>
              <a:r>
                <a:rPr lang="zh-CN" altLang="en-US" sz="2600" b="1" dirty="0">
                  <a:solidFill>
                    <a:schemeClr val="bg1"/>
                  </a:solidFill>
                  <a:sym typeface="+mn-lt"/>
                </a:rPr>
                <a:t>和会</a:t>
              </a:r>
              <a:endParaRPr lang="zh-CN" altLang="en-US" sz="2600" b="1" dirty="0">
                <a:solidFill>
                  <a:schemeClr val="bg1"/>
                </a:solidFill>
                <a:sym typeface="+mn-lt"/>
              </a:endParaRPr>
            </a:p>
          </p:txBody>
        </p:sp>
      </p:grpSp>
      <p:sp>
        <p:nvSpPr>
          <p:cNvPr id="31759" name="Rectangle 58">
            <a:hlinkClick r:id="rId1" action="ppaction://hlinksldjump"/>
          </p:cNvPr>
          <p:cNvSpPr>
            <a:spLocks noChangeArrowheads="1"/>
          </p:cNvSpPr>
          <p:nvPr/>
        </p:nvSpPr>
        <p:spPr bwMode="auto">
          <a:xfrm>
            <a:off x="4510561" y="562246"/>
            <a:ext cx="2731921" cy="108491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200" b="1">
                <a:solidFill>
                  <a:schemeClr val="accent2"/>
                </a:solidFill>
                <a:ea typeface="黑体" panose="02010609060101010101" pitchFamily="49" charset="-122"/>
              </a:rPr>
              <a:t>英国首相劳合</a:t>
            </a:r>
            <a:r>
              <a:rPr lang="en-US" altLang="zh-CN" sz="2200" b="1">
                <a:solidFill>
                  <a:schemeClr val="accent2"/>
                </a:solidFill>
                <a:ea typeface="黑体" panose="02010609060101010101" pitchFamily="49" charset="-122"/>
              </a:rPr>
              <a:t>•</a:t>
            </a:r>
            <a:r>
              <a:rPr lang="zh-CN" altLang="en-US" sz="2200" b="1">
                <a:solidFill>
                  <a:schemeClr val="accent2"/>
                </a:solidFill>
                <a:ea typeface="黑体" panose="02010609060101010101" pitchFamily="49" charset="-122"/>
              </a:rPr>
              <a:t>乔治</a:t>
            </a:r>
            <a:endParaRPr lang="zh-CN" altLang="en-US" sz="2200" b="1">
              <a:solidFill>
                <a:schemeClr val="accent2"/>
              </a:solidFill>
              <a:ea typeface="黑体" panose="02010609060101010101" pitchFamily="49" charset="-122"/>
            </a:endParaRPr>
          </a:p>
          <a:p>
            <a:r>
              <a:rPr lang="zh-CN" altLang="en-US" sz="2200" b="1">
                <a:solidFill>
                  <a:schemeClr val="accent2"/>
                </a:solidFill>
                <a:ea typeface="黑体" panose="02010609060101010101" pitchFamily="49" charset="-122"/>
              </a:rPr>
              <a:t>法国总理克里孟梭</a:t>
            </a:r>
            <a:endParaRPr lang="zh-CN" altLang="en-US" sz="2200" b="1">
              <a:solidFill>
                <a:schemeClr val="accent2"/>
              </a:solidFill>
              <a:ea typeface="黑体" panose="02010609060101010101" pitchFamily="49" charset="-122"/>
            </a:endParaRPr>
          </a:p>
          <a:p>
            <a:r>
              <a:rPr lang="zh-CN" altLang="en-US" sz="2200" b="1">
                <a:solidFill>
                  <a:schemeClr val="accent2"/>
                </a:solidFill>
                <a:ea typeface="黑体" panose="02010609060101010101" pitchFamily="49" charset="-122"/>
              </a:rPr>
              <a:t>美国总统威尔逊</a:t>
            </a:r>
            <a:endParaRPr lang="zh-CN" altLang="en-US" sz="2200" b="1">
              <a:solidFill>
                <a:schemeClr val="accent2"/>
              </a:solidFill>
              <a:ea typeface="黑体" panose="02010609060101010101" pitchFamily="49" charset="-122"/>
            </a:endParaRPr>
          </a:p>
        </p:txBody>
      </p:sp>
      <p:sp>
        <p:nvSpPr>
          <p:cNvPr id="29712" name="Oval 5"/>
          <p:cNvSpPr>
            <a:spLocks noChangeArrowheads="1"/>
          </p:cNvSpPr>
          <p:nvPr/>
        </p:nvSpPr>
        <p:spPr bwMode="auto">
          <a:xfrm>
            <a:off x="2154422" y="2572608"/>
            <a:ext cx="973033" cy="724416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2200" b="1">
                <a:solidFill>
                  <a:srgbClr val="F2F2F2"/>
                </a:solidFill>
                <a:ea typeface="黑体" panose="02010609060101010101" pitchFamily="49" charset="-122"/>
                <a:sym typeface="+mn-lt"/>
              </a:rPr>
              <a:t>中心</a:t>
            </a:r>
            <a:endParaRPr lang="zh-CN" altLang="en-US" sz="2200" b="1">
              <a:solidFill>
                <a:srgbClr val="F2F2F2"/>
              </a:solidFill>
              <a:ea typeface="黑体" panose="02010609060101010101" pitchFamily="49" charset="-122"/>
              <a:sym typeface="+mn-lt"/>
            </a:endParaRPr>
          </a:p>
          <a:p>
            <a:pPr algn="ctr"/>
            <a:r>
              <a:rPr lang="zh-CN" altLang="en-US" sz="2200" b="1">
                <a:solidFill>
                  <a:srgbClr val="F2F2F2"/>
                </a:solidFill>
                <a:ea typeface="黑体" panose="02010609060101010101" pitchFamily="49" charset="-122"/>
                <a:sym typeface="+mn-lt"/>
              </a:rPr>
              <a:t>议题</a:t>
            </a:r>
            <a:endParaRPr lang="zh-CN" altLang="en-US" sz="2200" b="1">
              <a:solidFill>
                <a:srgbClr val="F2F2F2"/>
              </a:solidFill>
              <a:ea typeface="黑体" panose="02010609060101010101" pitchFamily="49" charset="-122"/>
              <a:sym typeface="+mn-lt"/>
            </a:endParaRPr>
          </a:p>
        </p:txBody>
      </p:sp>
      <p:sp>
        <p:nvSpPr>
          <p:cNvPr id="29713" name="Line 27"/>
          <p:cNvSpPr>
            <a:spLocks noChangeShapeType="1"/>
          </p:cNvSpPr>
          <p:nvPr/>
        </p:nvSpPr>
        <p:spPr bwMode="auto">
          <a:xfrm flipH="1" flipV="1">
            <a:off x="3390360" y="3671377"/>
            <a:ext cx="578675" cy="6144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tailEnd type="triangle" w="med" len="med"/>
          </a:ln>
        </p:spPr>
        <p:txBody>
          <a:bodyPr lIns="68580" tIns="34290" rIns="68580" bIns="34290"/>
          <a:lstStyle/>
          <a:p>
            <a:endParaRPr lang="zh-CN" altLang="en-US" sz="1900"/>
          </a:p>
        </p:txBody>
      </p:sp>
      <p:sp>
        <p:nvSpPr>
          <p:cNvPr id="31773" name="Rectangle 58"/>
          <p:cNvSpPr>
            <a:spLocks noChangeArrowheads="1"/>
          </p:cNvSpPr>
          <p:nvPr/>
        </p:nvSpPr>
        <p:spPr bwMode="auto">
          <a:xfrm>
            <a:off x="719878" y="2476876"/>
            <a:ext cx="1507415" cy="10849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pPr algn="ctr">
              <a:spcBef>
                <a:spcPct val="20000"/>
              </a:spcBef>
              <a:buClr>
                <a:srgbClr val="E1B40C"/>
              </a:buClr>
              <a:buFont typeface="微软雅黑" panose="020B0503020204020204" pitchFamily="34" charset="-122"/>
              <a:buNone/>
            </a:pPr>
            <a:r>
              <a:rPr lang="zh-CN" altLang="en-US" sz="2200" b="1">
                <a:solidFill>
                  <a:schemeClr val="accent1"/>
                </a:solidFill>
                <a:ea typeface="黑体" panose="02010609060101010101" pitchFamily="49" charset="-122"/>
                <a:sym typeface="+mn-lt"/>
              </a:rPr>
              <a:t>讨论对德和约及战后安排</a:t>
            </a:r>
            <a:endParaRPr lang="zh-CN" altLang="en-US" sz="2200" b="1">
              <a:solidFill>
                <a:schemeClr val="accent1"/>
              </a:solidFill>
              <a:ea typeface="黑体" panose="02010609060101010101" pitchFamily="49" charset="-122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78366" y="4310241"/>
            <a:ext cx="4584700" cy="376238"/>
          </a:xfrm>
          <a:prstGeom prst="rect">
            <a:avLst/>
          </a:prstGeom>
          <a:solidFill>
            <a:schemeClr val="accent2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</a:rPr>
              <a:t>凡尔赛体系实质：重新瓜分世界的体系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4" grpId="0" animBg="1"/>
      <p:bldP spid="31756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49028" y="1331076"/>
            <a:ext cx="782428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lnSpc>
                <a:spcPct val="150000"/>
              </a:lnSpc>
            </a:pPr>
            <a:r>
              <a:rPr lang="zh-CN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了解《凡尔赛条约》和《九国公约》的基本内容，知道国际联盟、战胜国建立的战后世界的新秩序。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2565538" y="195325"/>
            <a:ext cx="5418895" cy="4205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+mn-ea"/>
                <a:sym typeface="+mn-ea"/>
              </a:rPr>
              <a:t>二</a:t>
            </a:r>
            <a:r>
              <a:rPr lang="en-US" altLang="zh-CN" sz="2400" b="1" dirty="0" smtClean="0">
                <a:solidFill>
                  <a:schemeClr val="tx1"/>
                </a:solidFill>
                <a:latin typeface="+mn-ea"/>
                <a:sym typeface="+mn-ea"/>
              </a:rPr>
              <a:t>.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sym typeface="+mn-ea"/>
              </a:rPr>
              <a:t>华盛顿体系确立</a:t>
            </a:r>
            <a:r>
              <a:rPr lang="en-US" altLang="zh-CN" sz="2400" b="1" dirty="0">
                <a:solidFill>
                  <a:schemeClr val="tx1"/>
                </a:solidFill>
                <a:latin typeface="+mn-ea"/>
                <a:sym typeface="+mn-ea"/>
              </a:rPr>
              <a:t>——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  <a:sym typeface="+mn-ea"/>
              </a:rPr>
              <a:t>华盛顿会议</a:t>
            </a:r>
            <a:endParaRPr lang="zh-CN" altLang="en-US" sz="2400" b="1" dirty="0">
              <a:solidFill>
                <a:schemeClr val="tx1"/>
              </a:solidFill>
              <a:latin typeface="+mn-ea"/>
              <a:sym typeface="+mn-ea"/>
            </a:endParaRPr>
          </a:p>
        </p:txBody>
      </p:sp>
      <p:pic>
        <p:nvPicPr>
          <p:cNvPr id="1331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596" y="701993"/>
            <a:ext cx="7347109" cy="4163854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" name="组合 1"/>
          <p:cNvGrpSpPr/>
          <p:nvPr/>
        </p:nvGrpSpPr>
        <p:grpSpPr>
          <a:xfrm>
            <a:off x="1425416" y="785813"/>
            <a:ext cx="2206094" cy="3214688"/>
            <a:chOff x="6150" y="2278"/>
            <a:chExt cx="4165" cy="6710"/>
          </a:xfrm>
        </p:grpSpPr>
        <p:sp>
          <p:nvSpPr>
            <p:cNvPr id="16386" name="Oval 7"/>
            <p:cNvSpPr/>
            <p:nvPr/>
          </p:nvSpPr>
          <p:spPr>
            <a:xfrm>
              <a:off x="6150" y="2278"/>
              <a:ext cx="4065" cy="6710"/>
            </a:xfrm>
            <a:prstGeom prst="ellipse">
              <a:avLst/>
            </a:prstGeom>
            <a:solidFill>
              <a:schemeClr val="bg1"/>
            </a:solidFill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/>
            <a:lstStyle/>
            <a:p>
              <a:pPr fontAlgn="base">
                <a:buFont typeface="Wingdings" panose="05000000000000000000" pitchFamily="2" charset="2"/>
                <a:buNone/>
              </a:pPr>
              <a:endParaRPr lang="zh-CN" altLang="en-US" strike="noStrike" noProof="1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3315" name="Text Box 8"/>
            <p:cNvSpPr txBox="1"/>
            <p:nvPr/>
          </p:nvSpPr>
          <p:spPr>
            <a:xfrm>
              <a:off x="6290" y="3570"/>
              <a:ext cx="4025" cy="395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spcBef>
                  <a:spcPct val="50000"/>
                </a:spcBef>
                <a:buFont typeface="Wingdings" panose="05000000000000000000" pitchFamily="2" charset="2"/>
              </a:pPr>
              <a:r>
                <a:rPr lang="zh-CN" altLang="en-US" sz="2400" b="1" dirty="0">
                  <a:latin typeface="+mn-ea"/>
                </a:rPr>
                <a:t>凡尔赛体系确立了帝国主义在欧洲、统治的新秩序。</a:t>
              </a:r>
              <a:endParaRPr lang="en-US" altLang="zh-CN" sz="2400" b="1" dirty="0">
                <a:latin typeface="+mn-ea"/>
              </a:endParaRPr>
            </a:p>
            <a:p>
              <a:pPr>
                <a:spcBef>
                  <a:spcPct val="50000"/>
                </a:spcBef>
                <a:buFont typeface="Wingdings" panose="05000000000000000000" pitchFamily="2" charset="2"/>
              </a:pPr>
              <a:r>
                <a:rPr lang="zh-CN" altLang="en-US" b="1" dirty="0">
                  <a:latin typeface="+mn-ea"/>
                </a:rPr>
                <a:t>（战胜国处置战败国）</a:t>
              </a:r>
              <a:endParaRPr lang="en-US" altLang="zh-CN" b="1" dirty="0">
                <a:latin typeface="+mn-ea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348729" y="1020020"/>
            <a:ext cx="1223733" cy="392415"/>
          </a:xfrm>
          <a:prstGeom prst="rect">
            <a:avLst/>
          </a:prstGeom>
          <a:solidFill>
            <a:srgbClr val="C00000"/>
          </a:solidFill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en-US" altLang="zh-CN" sz="2100" b="1" dirty="0">
                <a:solidFill>
                  <a:schemeClr val="bg1"/>
                </a:solidFill>
                <a:latin typeface="+mn-ea"/>
                <a:cs typeface="楷体" panose="02010609060101010101" pitchFamily="49" charset="-122"/>
              </a:rPr>
              <a:t>1.</a:t>
            </a:r>
            <a:r>
              <a:rPr lang="zh-CN" altLang="en-US" sz="2100" b="1" dirty="0">
                <a:solidFill>
                  <a:schemeClr val="bg1"/>
                </a:solidFill>
                <a:latin typeface="+mn-ea"/>
                <a:cs typeface="楷体" panose="02010609060101010101" pitchFamily="49" charset="-122"/>
                <a:sym typeface="+mn-ea"/>
              </a:rPr>
              <a:t>背景：</a:t>
            </a:r>
            <a:endParaRPr lang="zh-CN" altLang="en-US" sz="2100" b="1" dirty="0">
              <a:solidFill>
                <a:schemeClr val="bg1"/>
              </a:solidFill>
              <a:latin typeface="+mn-ea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1812607" y="4332447"/>
            <a:ext cx="5720715" cy="437674"/>
          </a:xfrm>
          <a:prstGeom prst="rect">
            <a:avLst/>
          </a:prstGeom>
          <a:solidFill>
            <a:schemeClr val="accent4"/>
          </a:solidFill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 noProof="1">
                <a:solidFill>
                  <a:schemeClr val="bg1"/>
                </a:solidFill>
                <a:latin typeface="+mn-ea"/>
                <a:sym typeface="+mn-ea"/>
              </a:rPr>
              <a:t>战胜国在东亚和太平洋地区仍然矛盾重重</a:t>
            </a:r>
            <a:endParaRPr lang="zh-CN" altLang="en-US" sz="2400" b="1" noProof="1">
              <a:solidFill>
                <a:schemeClr val="bg1"/>
              </a:solidFill>
              <a:latin typeface="+mn-ea"/>
              <a:sym typeface="+mn-ea"/>
            </a:endParaRPr>
          </a:p>
        </p:txBody>
      </p:sp>
      <p:grpSp>
        <p:nvGrpSpPr>
          <p:cNvPr id="10" name="组合 9"/>
          <p:cNvGrpSpPr/>
          <p:nvPr>
            <p:custDataLst>
              <p:tags r:id="rId4"/>
            </p:custDataLst>
          </p:nvPr>
        </p:nvGrpSpPr>
        <p:grpSpPr>
          <a:xfrm>
            <a:off x="3578542" y="820579"/>
            <a:ext cx="3789045" cy="2559368"/>
            <a:chOff x="7232" y="1823"/>
            <a:chExt cx="7956" cy="5374"/>
          </a:xfrm>
        </p:grpSpPr>
        <p:sp>
          <p:nvSpPr>
            <p:cNvPr id="11" name="椭圆 2228"/>
            <p:cNvSpPr/>
            <p:nvPr>
              <p:custDataLst>
                <p:tags r:id="rId5"/>
              </p:custDataLst>
            </p:nvPr>
          </p:nvSpPr>
          <p:spPr>
            <a:xfrm>
              <a:off x="7232" y="1823"/>
              <a:ext cx="7869" cy="5375"/>
            </a:xfrm>
            <a:prstGeom prst="ellipse">
              <a:avLst/>
            </a:prstGeom>
            <a:noFill/>
            <a:ln w="28575" cap="flat" cmpd="sng" algn="ctr">
              <a:solidFill>
                <a:srgbClr val="E51C3C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rtlCol="0" anchor="ctr" anchorCtr="0"/>
            <a:lstStyle>
              <a:defPPr>
                <a:defRPr lang="zh-CN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3200" b="1" i="0" u="none" baseline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3200" b="1" i="0" u="none" baseline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3200" b="1" i="0" u="none" baseline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3200" b="1" i="0" u="none" baseline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3200" b="1" i="0" u="none" baseline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defRPr>
              </a:lvl5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+mn-ea"/>
                <a:ea typeface="+mn-ea"/>
              </a:endParaRPr>
            </a:p>
          </p:txBody>
        </p:sp>
        <p:sp>
          <p:nvSpPr>
            <p:cNvPr id="12" name="七角星 11"/>
            <p:cNvSpPr/>
            <p:nvPr>
              <p:custDataLst>
                <p:tags r:id="rId6"/>
              </p:custDataLst>
            </p:nvPr>
          </p:nvSpPr>
          <p:spPr>
            <a:xfrm>
              <a:off x="12920" y="3419"/>
              <a:ext cx="2268" cy="1618"/>
            </a:xfrm>
            <a:prstGeom prst="star7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r>
                <a:rPr lang="zh-CN" altLang="en-US" sz="2100" b="1" noProof="1">
                  <a:solidFill>
                    <a:srgbClr val="FF0000"/>
                  </a:solidFill>
                  <a:latin typeface="+mn-ea"/>
                </a:rPr>
                <a:t>美国</a:t>
              </a:r>
              <a:endParaRPr lang="zh-CN" altLang="en-US" sz="2100" b="1" noProof="1">
                <a:solidFill>
                  <a:srgbClr val="FF0000"/>
                </a:solidFill>
                <a:latin typeface="+mn-ea"/>
              </a:endParaRPr>
            </a:p>
          </p:txBody>
        </p:sp>
        <p:sp>
          <p:nvSpPr>
            <p:cNvPr id="13" name="七角星 12"/>
            <p:cNvSpPr/>
            <p:nvPr>
              <p:custDataLst>
                <p:tags r:id="rId7"/>
              </p:custDataLst>
            </p:nvPr>
          </p:nvSpPr>
          <p:spPr>
            <a:xfrm>
              <a:off x="7232" y="3419"/>
              <a:ext cx="2270" cy="1618"/>
            </a:xfrm>
            <a:prstGeom prst="star7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r>
                <a:rPr lang="zh-CN" altLang="en-US" sz="2100" b="1" noProof="1">
                  <a:solidFill>
                    <a:srgbClr val="FF0000"/>
                  </a:solidFill>
                  <a:latin typeface="+mn-ea"/>
                </a:rPr>
                <a:t>日本</a:t>
              </a:r>
              <a:endParaRPr lang="zh-CN" altLang="en-US" sz="2100" b="1" noProof="1">
                <a:solidFill>
                  <a:srgbClr val="FF0000"/>
                </a:solidFill>
                <a:latin typeface="+mn-ea"/>
              </a:endParaRPr>
            </a:p>
          </p:txBody>
        </p:sp>
        <p:sp>
          <p:nvSpPr>
            <p:cNvPr id="14" name="左右箭头标注 13"/>
            <p:cNvSpPr/>
            <p:nvPr>
              <p:custDataLst>
                <p:tags r:id="rId8"/>
              </p:custDataLst>
            </p:nvPr>
          </p:nvSpPr>
          <p:spPr>
            <a:xfrm>
              <a:off x="9835" y="2526"/>
              <a:ext cx="2753" cy="3403"/>
            </a:xfrm>
            <a:prstGeom prst="leftRightArrowCallout">
              <a:avLst>
                <a:gd name="adj1" fmla="val 18645"/>
                <a:gd name="adj2" fmla="val 31593"/>
                <a:gd name="adj3" fmla="val 25000"/>
                <a:gd name="adj4" fmla="val 4812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/>
              <a:r>
                <a:rPr lang="zh-CN" altLang="en-US" sz="2700" b="1" noProof="1">
                  <a:solidFill>
                    <a:schemeClr val="bg1"/>
                  </a:solidFill>
                  <a:latin typeface="+mn-ea"/>
                </a:rPr>
                <a:t>主</a:t>
              </a:r>
              <a:endParaRPr lang="zh-CN" altLang="en-US" sz="2700" b="1" noProof="1">
                <a:solidFill>
                  <a:schemeClr val="bg1"/>
                </a:solidFill>
                <a:latin typeface="+mn-ea"/>
              </a:endParaRPr>
            </a:p>
            <a:p>
              <a:pPr algn="ctr" fontAlgn="base"/>
              <a:r>
                <a:rPr lang="zh-CN" altLang="en-US" sz="2700" b="1" noProof="1">
                  <a:solidFill>
                    <a:schemeClr val="bg1"/>
                  </a:solidFill>
                  <a:latin typeface="+mn-ea"/>
                </a:rPr>
                <a:t>要</a:t>
              </a:r>
              <a:endParaRPr lang="zh-CN" altLang="en-US" sz="2700" b="1" noProof="1">
                <a:solidFill>
                  <a:schemeClr val="bg1"/>
                </a:solidFill>
                <a:latin typeface="+mn-ea"/>
              </a:endParaRPr>
            </a:p>
            <a:p>
              <a:pPr algn="ctr" fontAlgn="base"/>
              <a:r>
                <a:rPr lang="zh-CN" altLang="en-US" sz="2700" b="1" noProof="1">
                  <a:solidFill>
                    <a:schemeClr val="bg1"/>
                  </a:solidFill>
                  <a:latin typeface="+mn-ea"/>
                </a:rPr>
                <a:t>矛</a:t>
              </a:r>
              <a:endParaRPr lang="zh-CN" altLang="en-US" sz="2700" b="1" noProof="1">
                <a:solidFill>
                  <a:schemeClr val="bg1"/>
                </a:solidFill>
                <a:latin typeface="+mn-ea"/>
              </a:endParaRPr>
            </a:p>
            <a:p>
              <a:pPr algn="ctr" fontAlgn="base"/>
              <a:r>
                <a:rPr lang="zh-CN" altLang="en-US" sz="2700" b="1" noProof="1">
                  <a:solidFill>
                    <a:schemeClr val="bg1"/>
                  </a:solidFill>
                  <a:latin typeface="+mn-ea"/>
                </a:rPr>
                <a:t>盾</a:t>
              </a:r>
              <a:endParaRPr lang="zh-CN" altLang="en-US" sz="2700" b="1" noProof="1">
                <a:solidFill>
                  <a:schemeClr val="bg1"/>
                </a:solidFill>
                <a:latin typeface="+mn-ea"/>
              </a:endParaRPr>
            </a:p>
          </p:txBody>
        </p:sp>
      </p:grpSp>
    </p:spTree>
    <p:custDataLst>
      <p:tags r:id="rId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69491" y="731969"/>
            <a:ext cx="2304157" cy="43858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l"/>
            <a:r>
              <a:rPr lang="zh-CN" altLang="en-US" sz="2400" b="1" dirty="0">
                <a:latin typeface="+mn-ea"/>
                <a:cs typeface="楷体" panose="02010609060101010101" pitchFamily="49" charset="-122"/>
                <a:sym typeface="+mn-ea"/>
              </a:rPr>
              <a:t>《九国公约》：</a:t>
            </a:r>
            <a:endParaRPr lang="zh-CN" altLang="en-US" sz="2400" b="1" dirty="0">
              <a:latin typeface="+mn-ea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011900" y="1804660"/>
            <a:ext cx="7151003" cy="2892686"/>
            <a:chOff x="691525" y="1322364"/>
            <a:chExt cx="7151003" cy="2892686"/>
          </a:xfrm>
        </p:grpSpPr>
        <p:sp>
          <p:nvSpPr>
            <p:cNvPr id="3" name="Text Box 6"/>
            <p:cNvSpPr/>
            <p:nvPr>
              <p:custDataLst>
                <p:tags r:id="rId1"/>
              </p:custDataLst>
            </p:nvPr>
          </p:nvSpPr>
          <p:spPr>
            <a:xfrm>
              <a:off x="691525" y="1465947"/>
              <a:ext cx="7047311" cy="260552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68580" tIns="34290" rIns="68580" bIns="34290" anchor="ctr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0000"/>
                <a:buFont typeface="Wingdings" panose="05000000000000000000" pitchFamily="2" charset="2"/>
                <a:buChar char="l"/>
                <a:defRPr kumimoji="0" sz="3000" b="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692150" indent="-34798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l"/>
                <a:defRPr kumimoji="0" sz="2600" b="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987425" indent="-294005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0000"/>
                <a:buFont typeface="Wingdings" panose="05000000000000000000" pitchFamily="2" charset="2"/>
                <a:buChar char="l"/>
                <a:defRPr kumimoji="0" sz="2300" b="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281430" indent="-2921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75000"/>
                <a:buFont typeface="Wingdings" panose="05000000000000000000" pitchFamily="2" charset="2"/>
                <a:buChar char="§"/>
                <a:defRPr kumimoji="0" sz="2000" b="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1598930" indent="-31623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80000"/>
                <a:buFont typeface="Wingdings" panose="05000000000000000000" pitchFamily="2" charset="2"/>
                <a:buChar char="§"/>
                <a:defRPr kumimoji="0" sz="2000" b="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indent="0">
                <a:lnSpc>
                  <a:spcPct val="120000"/>
                </a:lnSpc>
                <a:spcBef>
                  <a:spcPts val="0"/>
                </a:spcBef>
                <a:buClrTx/>
                <a:buSzTx/>
                <a:buNone/>
              </a:pPr>
              <a:r>
                <a:rPr lang="en-US" altLang="zh-CN" sz="2000" b="1" dirty="0">
                  <a:latin typeface="+mn-ea"/>
                </a:rPr>
                <a:t>    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第一条  除中国外，缔约各国协定：   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  <a:p>
              <a:pPr marL="0" indent="0">
                <a:lnSpc>
                  <a:spcPct val="120000"/>
                </a:lnSpc>
                <a:spcBef>
                  <a:spcPts val="0"/>
                </a:spcBef>
                <a:buClrTx/>
                <a:buSzTx/>
                <a:buNone/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   （一）尊重中国之主权与独立，及领土与行政之完整；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  <a:p>
              <a:pPr marL="0" indent="0">
                <a:lnSpc>
                  <a:spcPct val="120000"/>
                </a:lnSpc>
                <a:spcBef>
                  <a:spcPts val="0"/>
                </a:spcBef>
                <a:buClrTx/>
                <a:buSzTx/>
                <a:buNone/>
              </a:pPr>
              <a:r>
                <a:rPr lang="en-US" altLang="zh-CN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     ……</a:t>
              </a:r>
              <a:endPara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  <a:p>
              <a:pPr marL="0" indent="0">
                <a:lnSpc>
                  <a:spcPct val="120000"/>
                </a:lnSpc>
                <a:spcBef>
                  <a:spcPts val="0"/>
                </a:spcBef>
                <a:buClrTx/>
                <a:buSzTx/>
                <a:buNone/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   （三）施用各种之权势，以期切实设立并维持各国在中国全境之商务实业机会均等之原则；       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  <a:p>
              <a:pPr marL="0" indent="0">
                <a:lnSpc>
                  <a:spcPct val="120000"/>
                </a:lnSpc>
                <a:spcBef>
                  <a:spcPts val="0"/>
                </a:spcBef>
                <a:buClrTx/>
                <a:buSzTx/>
                <a:buNone/>
              </a:pP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   （四）不得因中国状况，乘机营谋取特别权利，而减少友邦人民之权利，并不得奖许有害友邦安全之举动。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endParaRPr>
            </a:p>
          </p:txBody>
        </p:sp>
        <p:sp>
          <p:nvSpPr>
            <p:cNvPr id="4" name="圆角矩形 3"/>
            <p:cNvSpPr/>
            <p:nvPr>
              <p:custDataLst>
                <p:tags r:id="rId2"/>
              </p:custDataLst>
            </p:nvPr>
          </p:nvSpPr>
          <p:spPr>
            <a:xfrm>
              <a:off x="699304" y="1322364"/>
              <a:ext cx="7143224" cy="2892686"/>
            </a:xfrm>
            <a:prstGeom prst="roundRect">
              <a:avLst>
                <a:gd name="adj" fmla="val 4239"/>
              </a:avLst>
            </a:prstGeom>
            <a:noFill/>
            <a:ln w="127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rtlCol="0" anchor="ctr"/>
            <a:lstStyle/>
            <a:p>
              <a:pPr algn="ctr"/>
              <a:endParaRPr lang="zh-CN" altLang="en-US" sz="2000">
                <a:latin typeface="+mn-ea"/>
              </a:endParaRPr>
            </a:p>
          </p:txBody>
        </p:sp>
      </p:grpSp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872760" y="1259495"/>
            <a:ext cx="6407944" cy="4376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2400" dirty="0">
                <a:latin typeface="+mn-ea"/>
                <a:cs typeface="黑体" panose="02010609060101010101" pitchFamily="49" charset="-122"/>
              </a:rPr>
              <a:t>结合以下材料对</a:t>
            </a:r>
            <a:r>
              <a:rPr lang="en-US" altLang="zh-CN" sz="2400" dirty="0">
                <a:latin typeface="+mn-ea"/>
                <a:cs typeface="黑体" panose="02010609060101010101" pitchFamily="49" charset="-122"/>
              </a:rPr>
              <a:t>《</a:t>
            </a:r>
            <a:r>
              <a:rPr lang="zh-CN" altLang="en-US" sz="2400" dirty="0">
                <a:latin typeface="+mn-ea"/>
                <a:cs typeface="黑体" panose="02010609060101010101" pitchFamily="49" charset="-122"/>
              </a:rPr>
              <a:t>九国条约</a:t>
            </a:r>
            <a:r>
              <a:rPr lang="en-US" altLang="zh-CN" sz="2400" dirty="0">
                <a:latin typeface="+mn-ea"/>
                <a:cs typeface="黑体" panose="02010609060101010101" pitchFamily="49" charset="-122"/>
              </a:rPr>
              <a:t>》</a:t>
            </a:r>
            <a:r>
              <a:rPr lang="zh-CN" altLang="en-US" sz="2400" dirty="0">
                <a:latin typeface="+mn-ea"/>
                <a:cs typeface="黑体" panose="02010609060101010101" pitchFamily="49" charset="-122"/>
              </a:rPr>
              <a:t>内容进行分析。</a:t>
            </a:r>
            <a:endParaRPr lang="zh-CN" altLang="en-US" sz="2400" dirty="0">
              <a:latin typeface="+mn-ea"/>
              <a:cs typeface="黑体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>
          <a:xfrm>
            <a:off x="2153445" y="2368419"/>
            <a:ext cx="5249784" cy="272366"/>
          </a:xfrm>
          <a:prstGeom prst="rect">
            <a:avLst/>
          </a:prstGeom>
          <a:solidFill>
            <a:schemeClr val="accent2">
              <a:lumMod val="75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200">
              <a:latin typeface="+mn-ea"/>
            </a:endParaRPr>
          </a:p>
        </p:txBody>
      </p:sp>
      <p:sp>
        <p:nvSpPr>
          <p:cNvPr id="9" name="矩形 8"/>
          <p:cNvSpPr/>
          <p:nvPr>
            <p:custDataLst>
              <p:tags r:id="rId5"/>
            </p:custDataLst>
          </p:nvPr>
        </p:nvSpPr>
        <p:spPr>
          <a:xfrm>
            <a:off x="5320747" y="3114820"/>
            <a:ext cx="2537791" cy="272366"/>
          </a:xfrm>
          <a:prstGeom prst="rect">
            <a:avLst/>
          </a:prstGeom>
          <a:solidFill>
            <a:schemeClr val="accent2">
              <a:lumMod val="75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200">
              <a:latin typeface="+mn-ea"/>
            </a:endParaRPr>
          </a:p>
        </p:txBody>
      </p:sp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1019679" y="3485880"/>
            <a:ext cx="3843869" cy="272366"/>
          </a:xfrm>
          <a:prstGeom prst="rect">
            <a:avLst/>
          </a:prstGeom>
          <a:solidFill>
            <a:schemeClr val="accent2">
              <a:lumMod val="75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200">
              <a:latin typeface="+mn-ea"/>
            </a:endParaRPr>
          </a:p>
        </p:txBody>
      </p:sp>
      <p:sp>
        <p:nvSpPr>
          <p:cNvPr id="11" name="圆角矩形标注 12"/>
          <p:cNvSpPr/>
          <p:nvPr>
            <p:custDataLst>
              <p:tags r:id="rId7"/>
            </p:custDataLst>
          </p:nvPr>
        </p:nvSpPr>
        <p:spPr>
          <a:xfrm>
            <a:off x="359145" y="1591411"/>
            <a:ext cx="3717587" cy="609427"/>
          </a:xfrm>
          <a:prstGeom prst="wedgeRoundRectCallout">
            <a:avLst>
              <a:gd name="adj1" fmla="val 29840"/>
              <a:gd name="adj2" fmla="val 74975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None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任何列强都不能独霸中国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2" name="矩形 11"/>
          <p:cNvSpPr/>
          <p:nvPr>
            <p:custDataLst>
              <p:tags r:id="rId8"/>
            </p:custDataLst>
          </p:nvPr>
        </p:nvSpPr>
        <p:spPr>
          <a:xfrm>
            <a:off x="2217938" y="3758246"/>
            <a:ext cx="5541210" cy="364435"/>
          </a:xfrm>
          <a:prstGeom prst="rect">
            <a:avLst/>
          </a:prstGeom>
          <a:solidFill>
            <a:schemeClr val="accent2">
              <a:lumMod val="75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200">
              <a:latin typeface="+mn-ea"/>
            </a:endParaRPr>
          </a:p>
        </p:txBody>
      </p:sp>
      <p:sp>
        <p:nvSpPr>
          <p:cNvPr id="13" name="矩形 12"/>
          <p:cNvSpPr/>
          <p:nvPr>
            <p:custDataLst>
              <p:tags r:id="rId9"/>
            </p:custDataLst>
          </p:nvPr>
        </p:nvSpPr>
        <p:spPr>
          <a:xfrm>
            <a:off x="1019679" y="4251456"/>
            <a:ext cx="1721272" cy="273312"/>
          </a:xfrm>
          <a:prstGeom prst="rect">
            <a:avLst/>
          </a:prstGeom>
          <a:solidFill>
            <a:schemeClr val="accent2">
              <a:lumMod val="75000"/>
              <a:alpha val="1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200">
              <a:latin typeface="+mn-ea"/>
            </a:endParaRPr>
          </a:p>
        </p:txBody>
      </p:sp>
      <p:sp>
        <p:nvSpPr>
          <p:cNvPr id="8" name="圆角矩形标注 13"/>
          <p:cNvSpPr/>
          <p:nvPr>
            <p:custDataLst>
              <p:tags r:id="rId10"/>
            </p:custDataLst>
          </p:nvPr>
        </p:nvSpPr>
        <p:spPr>
          <a:xfrm>
            <a:off x="4340085" y="3485880"/>
            <a:ext cx="4253950" cy="1302761"/>
          </a:xfrm>
          <a:prstGeom prst="wedgeRoundRectCallout">
            <a:avLst>
              <a:gd name="adj1" fmla="val -55132"/>
              <a:gd name="adj2" fmla="val -8676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rgbClr val="0070C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kumimoji="0" sz="3000" b="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92150" indent="-34798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kumimoji="0" sz="2600" b="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987425" indent="-29400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kumimoji="0" sz="2300" b="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281430" indent="-2921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kumimoji="0" sz="2000" b="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1598930" indent="-31623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kumimoji="0" sz="2000" b="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indent="0">
              <a:spcBef>
                <a:spcPct val="0"/>
              </a:spcBef>
              <a:buClrTx/>
              <a:buSzTx/>
              <a:buNone/>
            </a:pP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列强确认并同意把“门户开放”、</a:t>
            </a:r>
            <a:r>
              <a:rPr lang="en-US" altLang="zh-CN" sz="24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“</a:t>
            </a: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机会均等</a:t>
            </a:r>
            <a:r>
              <a:rPr lang="en-US" altLang="zh-CN" sz="24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”</a:t>
            </a:r>
            <a:r>
              <a:rPr lang="zh-CN" altLang="en-US" sz="240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作为它们共同侵略中国的基本原则。</a:t>
            </a:r>
            <a:endParaRPr lang="zh-CN" altLang="en-US" sz="240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42442" y="731969"/>
            <a:ext cx="16347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</a:rPr>
              <a:t>严重侵犯中国主权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8" grpId="0" bldLvl="0" animBg="1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413668" y="1019961"/>
            <a:ext cx="8383879" cy="1661993"/>
          </a:xfrm>
          <a:prstGeom prst="rect">
            <a:avLst/>
          </a:prstGeom>
          <a:noFill/>
          <a:ln w="76200">
            <a:noFill/>
            <a:prstDash val="sysDash"/>
            <a:miter lim="800000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>
            <a:lvl1pPr>
              <a:defRPr sz="2400" b="1">
                <a:solidFill>
                  <a:srgbClr val="000099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1pPr>
            <a:lvl2pPr>
              <a:defRPr sz="2400" b="1">
                <a:solidFill>
                  <a:srgbClr val="000099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2pPr>
            <a:lvl3pPr>
              <a:defRPr sz="2400" b="1">
                <a:solidFill>
                  <a:srgbClr val="000099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3pPr>
            <a:lvl4pPr>
              <a:defRPr sz="2400" b="1">
                <a:solidFill>
                  <a:srgbClr val="000099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4pPr>
            <a:lvl5pPr>
              <a:defRPr sz="2400" b="1">
                <a:solidFill>
                  <a:srgbClr val="000099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000099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000099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000099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 b="1">
                <a:solidFill>
                  <a:srgbClr val="000099"/>
                </a:solidFill>
                <a:latin typeface="Comic Sans MS" panose="030F0702030302020204" pitchFamily="66" charset="0"/>
                <a:ea typeface="宋体" panose="02010600030101010101" pitchFamily="2" charset="-122"/>
              </a:defRPr>
            </a:lvl9pPr>
          </a:lstStyle>
          <a:p>
            <a:pPr fontAlgn="auto">
              <a:lnSpc>
                <a:spcPct val="150000"/>
              </a:lnSpc>
            </a:pPr>
            <a:r>
              <a:rPr lang="zh-CN" altLang="en-US" sz="2300" dirty="0">
                <a:solidFill>
                  <a:srgbClr val="FF0000"/>
                </a:solidFill>
                <a:latin typeface="+mn-ea"/>
                <a:ea typeface="+mn-ea"/>
              </a:rPr>
              <a:t>实际上打破了</a:t>
            </a:r>
            <a:r>
              <a:rPr lang="zh-CN" altLang="en-US" sz="2300" dirty="0">
                <a:solidFill>
                  <a:schemeClr val="tx1"/>
                </a:solidFill>
                <a:latin typeface="+mn-ea"/>
                <a:ea typeface="+mn-ea"/>
              </a:rPr>
              <a:t>日本</a:t>
            </a:r>
            <a:r>
              <a:rPr lang="zh-CN" altLang="en-US" sz="2300" dirty="0">
                <a:solidFill>
                  <a:srgbClr val="FF0000"/>
                </a:solidFill>
                <a:latin typeface="+mn-ea"/>
                <a:ea typeface="+mn-ea"/>
              </a:rPr>
              <a:t>独霸中国的局面（</a:t>
            </a:r>
            <a:r>
              <a:rPr lang="zh-CN" altLang="en-US" sz="2300" dirty="0">
                <a:solidFill>
                  <a:schemeClr val="tx1"/>
                </a:solidFill>
                <a:latin typeface="+mn-ea"/>
                <a:ea typeface="+mn-ea"/>
              </a:rPr>
              <a:t>受限制者</a:t>
            </a:r>
            <a:r>
              <a:rPr lang="zh-CN" altLang="en-US" sz="2300" dirty="0">
                <a:solidFill>
                  <a:srgbClr val="FF0000"/>
                </a:solidFill>
                <a:latin typeface="+mn-ea"/>
                <a:ea typeface="+mn-ea"/>
              </a:rPr>
              <a:t>），</a:t>
            </a:r>
            <a:endParaRPr lang="en-US" altLang="zh-CN" sz="2300" dirty="0">
              <a:solidFill>
                <a:srgbClr val="FF0000"/>
              </a:solidFill>
              <a:latin typeface="+mn-ea"/>
              <a:ea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300" dirty="0">
                <a:solidFill>
                  <a:srgbClr val="FF0000"/>
                </a:solidFill>
                <a:latin typeface="+mn-ea"/>
                <a:ea typeface="+mn-ea"/>
              </a:rPr>
              <a:t>实现了</a:t>
            </a:r>
            <a:r>
              <a:rPr lang="zh-CN" altLang="en-US" sz="2300" dirty="0">
                <a:solidFill>
                  <a:schemeClr val="tx1"/>
                </a:solidFill>
                <a:latin typeface="+mn-ea"/>
                <a:ea typeface="+mn-ea"/>
              </a:rPr>
              <a:t>美国</a:t>
            </a:r>
            <a:r>
              <a:rPr lang="zh-CN" altLang="en-US" sz="2300" dirty="0">
                <a:solidFill>
                  <a:srgbClr val="FF0000"/>
                </a:solidFill>
                <a:latin typeface="+mn-ea"/>
                <a:ea typeface="+mn-ea"/>
              </a:rPr>
              <a:t>长期追求的“门户开放”的目的（</a:t>
            </a:r>
            <a:r>
              <a:rPr lang="zh-CN" altLang="en-US" sz="2300" dirty="0">
                <a:solidFill>
                  <a:schemeClr val="tx1"/>
                </a:solidFill>
                <a:latin typeface="+mn-ea"/>
                <a:ea typeface="+mn-ea"/>
              </a:rPr>
              <a:t>最大的受益者</a:t>
            </a:r>
            <a:r>
              <a:rPr lang="zh-CN" altLang="en-US" sz="2300" dirty="0">
                <a:solidFill>
                  <a:srgbClr val="FF0000"/>
                </a:solidFill>
                <a:latin typeface="+mn-ea"/>
                <a:ea typeface="+mn-ea"/>
              </a:rPr>
              <a:t>），    </a:t>
            </a:r>
            <a:endParaRPr lang="en-US" altLang="zh-CN" sz="2300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2300" dirty="0" smtClean="0">
                <a:solidFill>
                  <a:srgbClr val="FF0000"/>
                </a:solidFill>
                <a:latin typeface="+mn-ea"/>
                <a:ea typeface="+mn-ea"/>
              </a:rPr>
              <a:t>维持</a:t>
            </a:r>
            <a:r>
              <a:rPr lang="zh-CN" altLang="en-US" sz="2300" dirty="0">
                <a:solidFill>
                  <a:srgbClr val="FF0000"/>
                </a:solidFill>
                <a:latin typeface="+mn-ea"/>
                <a:ea typeface="+mn-ea"/>
              </a:rPr>
              <a:t>了几个帝国主义国家共同支配</a:t>
            </a:r>
            <a:r>
              <a:rPr lang="zh-CN" altLang="en-US" sz="2300" dirty="0">
                <a:solidFill>
                  <a:schemeClr val="tx1"/>
                </a:solidFill>
                <a:latin typeface="+mn-ea"/>
                <a:ea typeface="+mn-ea"/>
              </a:rPr>
              <a:t>中国</a:t>
            </a:r>
            <a:r>
              <a:rPr lang="zh-CN" altLang="en-US" sz="2300" dirty="0">
                <a:solidFill>
                  <a:srgbClr val="FF0000"/>
                </a:solidFill>
                <a:latin typeface="+mn-ea"/>
                <a:ea typeface="+mn-ea"/>
              </a:rPr>
              <a:t>的局面（</a:t>
            </a:r>
            <a:r>
              <a:rPr lang="zh-CN" altLang="en-US" sz="2300" dirty="0">
                <a:solidFill>
                  <a:schemeClr val="tx1"/>
                </a:solidFill>
                <a:latin typeface="+mn-ea"/>
                <a:ea typeface="+mn-ea"/>
              </a:rPr>
              <a:t>最大的受害者</a:t>
            </a:r>
            <a:r>
              <a:rPr lang="zh-CN" altLang="en-US" sz="2300" dirty="0">
                <a:solidFill>
                  <a:srgbClr val="FF0000"/>
                </a:solidFill>
                <a:latin typeface="+mn-ea"/>
                <a:ea typeface="+mn-ea"/>
              </a:rPr>
              <a:t>）。</a:t>
            </a:r>
            <a:endParaRPr lang="zh-CN" altLang="en-US" sz="23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3" name="文本框 1"/>
          <p:cNvSpPr txBox="1"/>
          <p:nvPr>
            <p:custDataLst>
              <p:tags r:id="rId1"/>
            </p:custDataLst>
          </p:nvPr>
        </p:nvSpPr>
        <p:spPr>
          <a:xfrm>
            <a:off x="782832" y="3498574"/>
            <a:ext cx="7645549" cy="45685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ts val="3375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微软雅黑" panose="020B0503020204020204" pitchFamily="34" charset="-122"/>
              </a:rPr>
              <a:t>启示：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</a:rPr>
              <a:t>弱国无外交，外交是综合国力的较量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  <a:cs typeface="微软雅黑" panose="020B0503020204020204" pitchFamily="34" charset="-122"/>
              </a:rPr>
              <a:t>。</a:t>
            </a:r>
            <a:endParaRPr lang="zh-CN" altLang="en-US" sz="2800" b="1" dirty="0">
              <a:solidFill>
                <a:srgbClr val="FF0000"/>
              </a:solidFill>
              <a:latin typeface="+mn-ea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7" name="组合 1"/>
          <p:cNvGrpSpPr/>
          <p:nvPr/>
        </p:nvGrpSpPr>
        <p:grpSpPr bwMode="auto">
          <a:xfrm>
            <a:off x="3087448" y="2225889"/>
            <a:ext cx="3302023" cy="1165925"/>
            <a:chOff x="2557044" y="2483087"/>
            <a:chExt cx="4034032" cy="1296143"/>
          </a:xfrm>
        </p:grpSpPr>
        <p:sp>
          <p:nvSpPr>
            <p:cNvPr id="3" name="Line 34"/>
            <p:cNvSpPr>
              <a:spLocks noChangeShapeType="1"/>
            </p:cNvSpPr>
            <p:nvPr/>
          </p:nvSpPr>
          <p:spPr bwMode="auto">
            <a:xfrm rot="618245" flipV="1">
              <a:off x="4880409" y="2483087"/>
              <a:ext cx="116954" cy="10467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 sz="1900">
                <a:solidFill>
                  <a:schemeClr val="accent2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4" name="Line 35"/>
            <p:cNvSpPr>
              <a:spLocks noChangeShapeType="1"/>
            </p:cNvSpPr>
            <p:nvPr/>
          </p:nvSpPr>
          <p:spPr bwMode="auto">
            <a:xfrm rot="618245" flipH="1" flipV="1">
              <a:off x="4208362" y="2554565"/>
              <a:ext cx="432904" cy="849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 sz="1900">
                <a:solidFill>
                  <a:schemeClr val="accent2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5" name="Line 36"/>
            <p:cNvSpPr>
              <a:spLocks noChangeShapeType="1"/>
            </p:cNvSpPr>
            <p:nvPr/>
          </p:nvSpPr>
          <p:spPr bwMode="auto">
            <a:xfrm rot="618245" flipH="1" flipV="1">
              <a:off x="3363501" y="2983436"/>
              <a:ext cx="1028145" cy="46540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 sz="1900">
                <a:solidFill>
                  <a:schemeClr val="accent2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6" name="Line 37"/>
            <p:cNvSpPr>
              <a:spLocks noChangeShapeType="1"/>
            </p:cNvSpPr>
            <p:nvPr/>
          </p:nvSpPr>
          <p:spPr bwMode="auto">
            <a:xfrm rot="618245" flipH="1">
              <a:off x="2557044" y="3566383"/>
              <a:ext cx="1749070" cy="238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 sz="1900">
                <a:solidFill>
                  <a:schemeClr val="accent2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7" name="Line 38"/>
            <p:cNvSpPr>
              <a:spLocks noChangeShapeType="1"/>
            </p:cNvSpPr>
            <p:nvPr/>
          </p:nvSpPr>
          <p:spPr bwMode="auto">
            <a:xfrm rot="618245" flipV="1">
              <a:off x="5096861" y="2826184"/>
              <a:ext cx="661575" cy="764025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 sz="1900">
                <a:solidFill>
                  <a:schemeClr val="accent2"/>
                </a:solidFill>
                <a:latin typeface="+mn-ea"/>
                <a:cs typeface="+mn-ea"/>
                <a:sym typeface="+mn-lt"/>
              </a:endParaRPr>
            </a:p>
          </p:txBody>
        </p:sp>
        <p:sp>
          <p:nvSpPr>
            <p:cNvPr id="8" name="Line 39"/>
            <p:cNvSpPr>
              <a:spLocks noChangeShapeType="1"/>
            </p:cNvSpPr>
            <p:nvPr/>
          </p:nvSpPr>
          <p:spPr bwMode="auto">
            <a:xfrm rot="618245" flipV="1">
              <a:off x="5294112" y="3304295"/>
              <a:ext cx="1296964" cy="4749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 sz="1900">
                <a:solidFill>
                  <a:schemeClr val="accent2"/>
                </a:solidFill>
                <a:latin typeface="+mn-ea"/>
                <a:cs typeface="+mn-ea"/>
                <a:sym typeface="+mn-lt"/>
              </a:endParaRPr>
            </a:p>
          </p:txBody>
        </p:sp>
      </p:grpSp>
      <p:sp>
        <p:nvSpPr>
          <p:cNvPr id="9" name="Oval 20"/>
          <p:cNvSpPr>
            <a:spLocks noChangeArrowheads="1"/>
          </p:cNvSpPr>
          <p:nvPr/>
        </p:nvSpPr>
        <p:spPr bwMode="auto">
          <a:xfrm>
            <a:off x="3850441" y="1522906"/>
            <a:ext cx="727274" cy="725845"/>
          </a:xfrm>
          <a:prstGeom prst="ellipse">
            <a:avLst/>
          </a:prstGeom>
          <a:solidFill>
            <a:schemeClr val="accent3"/>
          </a:solidFill>
          <a:ln w="9525" algn="ctr">
            <a:noFill/>
            <a:round/>
          </a:ln>
        </p:spPr>
        <p:txBody>
          <a:bodyPr wrap="none" lIns="68580" tIns="34290" rIns="68580" bIns="34290" anchor="ctr"/>
          <a:lstStyle/>
          <a:p>
            <a:pPr algn="ctr">
              <a:defRPr/>
            </a:pPr>
            <a:r>
              <a:rPr lang="zh-CN" altLang="en-US" sz="2200" b="1">
                <a:solidFill>
                  <a:srgbClr val="F2F2F2"/>
                </a:solidFill>
                <a:latin typeface="+mn-ea"/>
                <a:sym typeface="+mn-lt"/>
              </a:rPr>
              <a:t>主导</a:t>
            </a:r>
            <a:endParaRPr lang="zh-CN" altLang="en-US" sz="2200" b="1">
              <a:solidFill>
                <a:srgbClr val="F2F2F2"/>
              </a:solidFill>
              <a:latin typeface="+mn-ea"/>
              <a:sym typeface="+mn-lt"/>
            </a:endParaRPr>
          </a:p>
        </p:txBody>
      </p:sp>
      <p:sp>
        <p:nvSpPr>
          <p:cNvPr id="10" name="Oval 25"/>
          <p:cNvSpPr>
            <a:spLocks noChangeArrowheads="1"/>
          </p:cNvSpPr>
          <p:nvPr/>
        </p:nvSpPr>
        <p:spPr bwMode="auto">
          <a:xfrm>
            <a:off x="4734886" y="1527191"/>
            <a:ext cx="1207361" cy="724417"/>
          </a:xfrm>
          <a:prstGeom prst="ellipse">
            <a:avLst/>
          </a:prstGeom>
          <a:solidFill>
            <a:schemeClr val="accent4"/>
          </a:solidFill>
          <a:ln w="9525" algn="ctr">
            <a:noFill/>
            <a:round/>
          </a:ln>
        </p:spPr>
        <p:txBody>
          <a:bodyPr wrap="none" lIns="68580" tIns="34290" rIns="68580" bIns="34290" anchor="ctr"/>
          <a:lstStyle/>
          <a:p>
            <a:pPr algn="ctr">
              <a:defRPr/>
            </a:pPr>
            <a:r>
              <a:rPr lang="zh-CN" altLang="en-US" sz="2200" b="1">
                <a:solidFill>
                  <a:srgbClr val="F2F2F2"/>
                </a:solidFill>
                <a:latin typeface="+mn-ea"/>
                <a:sym typeface="+mn-lt"/>
              </a:rPr>
              <a:t>目的</a:t>
            </a:r>
            <a:endParaRPr lang="zh-CN" altLang="en-US" sz="2200" b="1">
              <a:solidFill>
                <a:srgbClr val="F2F2F2"/>
              </a:solidFill>
              <a:latin typeface="+mn-ea"/>
              <a:sym typeface="+mn-lt"/>
            </a:endParaRPr>
          </a:p>
        </p:txBody>
      </p:sp>
      <p:sp>
        <p:nvSpPr>
          <p:cNvPr id="45060" name="Oval 5"/>
          <p:cNvSpPr>
            <a:spLocks noChangeArrowheads="1"/>
          </p:cNvSpPr>
          <p:nvPr/>
        </p:nvSpPr>
        <p:spPr bwMode="auto">
          <a:xfrm>
            <a:off x="2310166" y="2487365"/>
            <a:ext cx="831578" cy="724417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2200" b="1">
                <a:solidFill>
                  <a:srgbClr val="F2F2F2"/>
                </a:solidFill>
                <a:latin typeface="+mn-ea"/>
                <a:sym typeface="+mn-lt"/>
              </a:rPr>
              <a:t>时间</a:t>
            </a:r>
            <a:endParaRPr lang="zh-CN" altLang="en-US" sz="2200" b="1">
              <a:solidFill>
                <a:srgbClr val="F2F2F2"/>
              </a:solidFill>
              <a:latin typeface="+mn-ea"/>
              <a:sym typeface="+mn-lt"/>
            </a:endParaRPr>
          </a:p>
        </p:txBody>
      </p:sp>
      <p:sp>
        <p:nvSpPr>
          <p:cNvPr id="45061" name="Oval 30"/>
          <p:cNvSpPr>
            <a:spLocks noChangeArrowheads="1"/>
          </p:cNvSpPr>
          <p:nvPr/>
        </p:nvSpPr>
        <p:spPr bwMode="auto">
          <a:xfrm>
            <a:off x="6359466" y="2455930"/>
            <a:ext cx="1488839" cy="801574"/>
          </a:xfrm>
          <a:prstGeom prst="ellipse">
            <a:avLst/>
          </a:prstGeom>
          <a:solidFill>
            <a:schemeClr val="accent2"/>
          </a:solidFill>
          <a:ln w="9525" algn="ctr">
            <a:noFill/>
            <a:round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2200" b="1">
                <a:solidFill>
                  <a:srgbClr val="F2F2F2"/>
                </a:solidFill>
                <a:latin typeface="+mn-ea"/>
                <a:sym typeface="+mn-lt"/>
              </a:rPr>
              <a:t>结果、影响</a:t>
            </a:r>
            <a:endParaRPr lang="zh-CN" altLang="en-US" sz="2200" b="1">
              <a:solidFill>
                <a:srgbClr val="F2F2F2"/>
              </a:solidFill>
              <a:latin typeface="+mn-ea"/>
              <a:sym typeface="+mn-lt"/>
            </a:endParaRPr>
          </a:p>
        </p:txBody>
      </p:sp>
      <p:sp>
        <p:nvSpPr>
          <p:cNvPr id="45062" name="Oval 10"/>
          <p:cNvSpPr>
            <a:spLocks noChangeArrowheads="1"/>
          </p:cNvSpPr>
          <p:nvPr/>
        </p:nvSpPr>
        <p:spPr bwMode="auto">
          <a:xfrm>
            <a:off x="2904557" y="1882970"/>
            <a:ext cx="954458" cy="724416"/>
          </a:xfrm>
          <a:prstGeom prst="ellipse">
            <a:avLst/>
          </a:prstGeom>
          <a:solidFill>
            <a:schemeClr val="accent2"/>
          </a:solidFill>
          <a:ln w="9525" algn="ctr">
            <a:noFill/>
            <a:round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2200" b="1">
                <a:solidFill>
                  <a:srgbClr val="F2F2F2"/>
                </a:solidFill>
                <a:latin typeface="+mn-ea"/>
                <a:sym typeface="+mn-lt"/>
              </a:rPr>
              <a:t>参加国</a:t>
            </a:r>
            <a:endParaRPr lang="zh-CN" altLang="en-US" sz="2200" b="1">
              <a:solidFill>
                <a:srgbClr val="F2F2F2"/>
              </a:solidFill>
              <a:latin typeface="+mn-ea"/>
              <a:sym typeface="+mn-lt"/>
            </a:endParaRPr>
          </a:p>
        </p:txBody>
      </p:sp>
      <p:sp>
        <p:nvSpPr>
          <p:cNvPr id="45063" name="Oval 15"/>
          <p:cNvSpPr>
            <a:spLocks noChangeArrowheads="1"/>
          </p:cNvSpPr>
          <p:nvPr/>
        </p:nvSpPr>
        <p:spPr bwMode="auto">
          <a:xfrm>
            <a:off x="5663626" y="2080149"/>
            <a:ext cx="727274" cy="725845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2200" b="1">
                <a:solidFill>
                  <a:srgbClr val="F2F2F2"/>
                </a:solidFill>
                <a:latin typeface="+mn-ea"/>
                <a:sym typeface="+mn-lt"/>
                <a:hlinkClick r:id="rId1" action="ppaction://hlinksldjump"/>
              </a:rPr>
              <a:t>内容</a:t>
            </a:r>
            <a:endParaRPr lang="zh-CN" altLang="en-US" sz="2200" b="1">
              <a:solidFill>
                <a:srgbClr val="F2F2F2"/>
              </a:solidFill>
              <a:latin typeface="+mn-ea"/>
              <a:sym typeface="+mn-lt"/>
            </a:endParaRPr>
          </a:p>
        </p:txBody>
      </p:sp>
      <p:sp>
        <p:nvSpPr>
          <p:cNvPr id="48136" name="Rectangle 58"/>
          <p:cNvSpPr>
            <a:spLocks noChangeArrowheads="1"/>
          </p:cNvSpPr>
          <p:nvPr/>
        </p:nvSpPr>
        <p:spPr bwMode="auto">
          <a:xfrm>
            <a:off x="3274623" y="1157125"/>
            <a:ext cx="752993" cy="40780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pPr algn="ctr">
              <a:spcBef>
                <a:spcPct val="20000"/>
              </a:spcBef>
              <a:buClr>
                <a:srgbClr val="E1B40C"/>
              </a:buClr>
              <a:buFont typeface="微软雅黑" panose="020B0503020204020204" pitchFamily="34" charset="-122"/>
              <a:buNone/>
            </a:pPr>
            <a:r>
              <a:rPr lang="zh-CN" altLang="en-US" sz="2200" b="1">
                <a:solidFill>
                  <a:schemeClr val="accent1"/>
                </a:solidFill>
                <a:latin typeface="+mn-ea"/>
                <a:sym typeface="+mn-lt"/>
              </a:rPr>
              <a:t>美国</a:t>
            </a:r>
            <a:endParaRPr lang="zh-CN" altLang="en-US" sz="2200" b="1">
              <a:solidFill>
                <a:schemeClr val="accent1"/>
              </a:solidFill>
              <a:latin typeface="+mn-ea"/>
              <a:sym typeface="+mn-lt"/>
            </a:endParaRPr>
          </a:p>
        </p:txBody>
      </p:sp>
      <p:sp>
        <p:nvSpPr>
          <p:cNvPr id="48137" name="Rectangle 64"/>
          <p:cNvSpPr>
            <a:spLocks noChangeArrowheads="1"/>
          </p:cNvSpPr>
          <p:nvPr/>
        </p:nvSpPr>
        <p:spPr bwMode="auto">
          <a:xfrm>
            <a:off x="717020" y="2265897"/>
            <a:ext cx="1768890" cy="40780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20000"/>
              </a:spcBef>
              <a:buClr>
                <a:srgbClr val="E1B40C"/>
              </a:buClr>
              <a:buFont typeface="微软雅黑" panose="020B0503020204020204" pitchFamily="34" charset="-122"/>
              <a:buNone/>
            </a:pPr>
            <a:r>
              <a:rPr lang="en-US" altLang="zh-CN" sz="2200" b="1">
                <a:solidFill>
                  <a:schemeClr val="accent1"/>
                </a:solidFill>
                <a:latin typeface="+mn-ea"/>
              </a:rPr>
              <a:t>1921—1922</a:t>
            </a:r>
            <a:endParaRPr lang="zh-CN" altLang="en-US" sz="2200" b="1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48138" name="Rectangle 67"/>
          <p:cNvSpPr>
            <a:spLocks noChangeArrowheads="1"/>
          </p:cNvSpPr>
          <p:nvPr/>
        </p:nvSpPr>
        <p:spPr bwMode="auto">
          <a:xfrm>
            <a:off x="5394961" y="3337562"/>
            <a:ext cx="3644741" cy="1607344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20000"/>
              </a:spcBef>
              <a:buClr>
                <a:srgbClr val="E1B40C"/>
              </a:buClr>
              <a:buFont typeface="微软雅黑" panose="020B0503020204020204" pitchFamily="34" charset="-122"/>
              <a:buNone/>
            </a:pPr>
            <a:r>
              <a:rPr lang="zh-CN" altLang="en-US" sz="2000" b="1">
                <a:solidFill>
                  <a:schemeClr val="accent2"/>
                </a:solidFill>
                <a:latin typeface="+mn-ea"/>
                <a:sym typeface="+mn-lt"/>
              </a:rPr>
              <a:t>是巴黎和会的继续，中国收回了在山东的大部分权益，重新调整和确立战胜国在东亚和太平洋地区的关系，形成华盛顿体系。</a:t>
            </a:r>
            <a:endParaRPr lang="zh-CN" altLang="en-US" sz="2000" b="1">
              <a:solidFill>
                <a:schemeClr val="accent2"/>
              </a:solidFill>
              <a:latin typeface="+mn-ea"/>
              <a:sym typeface="+mn-lt"/>
            </a:endParaRPr>
          </a:p>
        </p:txBody>
      </p:sp>
      <p:sp>
        <p:nvSpPr>
          <p:cNvPr id="48139" name="Rectangle 70"/>
          <p:cNvSpPr>
            <a:spLocks noChangeArrowheads="1"/>
          </p:cNvSpPr>
          <p:nvPr/>
        </p:nvSpPr>
        <p:spPr bwMode="auto">
          <a:xfrm>
            <a:off x="704161" y="1685793"/>
            <a:ext cx="2390430" cy="40780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20000"/>
              </a:spcBef>
              <a:buClr>
                <a:srgbClr val="E1B40C"/>
              </a:buClr>
              <a:buFont typeface="微软雅黑" panose="020B0503020204020204" pitchFamily="34" charset="-122"/>
              <a:buNone/>
            </a:pPr>
            <a:r>
              <a:rPr lang="zh-CN" altLang="en-US" sz="2200" b="1">
                <a:solidFill>
                  <a:schemeClr val="accent2"/>
                </a:solidFill>
                <a:latin typeface="+mn-ea"/>
              </a:rPr>
              <a:t>美日英法中等九国</a:t>
            </a:r>
            <a:endParaRPr lang="zh-CN" altLang="en-US" sz="2200" b="1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48140" name="Rectangle 73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6079415" y="1657215"/>
            <a:ext cx="2301843" cy="40780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20000"/>
              </a:spcBef>
              <a:buClr>
                <a:srgbClr val="E1B40C"/>
              </a:buClr>
              <a:buFont typeface="微软雅黑" panose="020B0503020204020204" pitchFamily="34" charset="-122"/>
              <a:buNone/>
            </a:pPr>
            <a:r>
              <a:rPr lang="zh-CN" altLang="en-US" sz="2200" b="1">
                <a:solidFill>
                  <a:schemeClr val="accent1"/>
                </a:solidFill>
                <a:latin typeface="+mn-ea"/>
                <a:sym typeface="+mn-lt"/>
              </a:rPr>
              <a:t>签订</a:t>
            </a:r>
            <a:r>
              <a:rPr lang="en-US" altLang="zh-CN" sz="2200" b="1">
                <a:solidFill>
                  <a:schemeClr val="accent1"/>
                </a:solidFill>
                <a:latin typeface="+mn-ea"/>
                <a:sym typeface="+mn-lt"/>
              </a:rPr>
              <a:t>《</a:t>
            </a:r>
            <a:r>
              <a:rPr lang="zh-CN" altLang="en-US" sz="2200" b="1">
                <a:solidFill>
                  <a:schemeClr val="accent1"/>
                </a:solidFill>
                <a:latin typeface="+mn-ea"/>
                <a:sym typeface="+mn-lt"/>
              </a:rPr>
              <a:t>九国公约</a:t>
            </a:r>
            <a:r>
              <a:rPr lang="en-US" altLang="zh-CN" sz="2200" b="1">
                <a:solidFill>
                  <a:schemeClr val="accent1"/>
                </a:solidFill>
                <a:latin typeface="+mn-ea"/>
                <a:sym typeface="+mn-lt"/>
              </a:rPr>
              <a:t>》</a:t>
            </a:r>
            <a:endParaRPr lang="zh-CN" altLang="en-US" sz="2200" b="1">
              <a:solidFill>
                <a:schemeClr val="accent1"/>
              </a:solidFill>
              <a:latin typeface="+mn-ea"/>
              <a:sym typeface="+mn-lt"/>
            </a:endParaRPr>
          </a:p>
        </p:txBody>
      </p:sp>
      <p:sp>
        <p:nvSpPr>
          <p:cNvPr id="45069" name="Oval 44"/>
          <p:cNvSpPr>
            <a:spLocks noChangeArrowheads="1"/>
          </p:cNvSpPr>
          <p:nvPr/>
        </p:nvSpPr>
        <p:spPr bwMode="gray">
          <a:xfrm>
            <a:off x="4061910" y="3146055"/>
            <a:ext cx="1181641" cy="1167353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2200" b="1">
                <a:solidFill>
                  <a:schemeClr val="bg1"/>
                </a:solidFill>
                <a:latin typeface="+mn-ea"/>
                <a:sym typeface="+mn-lt"/>
              </a:rPr>
              <a:t>华盛顿</a:t>
            </a:r>
            <a:endParaRPr lang="zh-CN" altLang="en-US" sz="2200" b="1">
              <a:solidFill>
                <a:schemeClr val="bg1"/>
              </a:solidFill>
              <a:latin typeface="+mn-ea"/>
              <a:sym typeface="+mn-lt"/>
            </a:endParaRPr>
          </a:p>
          <a:p>
            <a:pPr algn="ctr"/>
            <a:r>
              <a:rPr lang="zh-CN" altLang="en-US" sz="2200" b="1">
                <a:solidFill>
                  <a:schemeClr val="bg1"/>
                </a:solidFill>
                <a:latin typeface="+mn-ea"/>
                <a:sym typeface="+mn-lt"/>
              </a:rPr>
              <a:t>会议</a:t>
            </a:r>
            <a:endParaRPr lang="zh-CN" altLang="en-US" sz="2200" b="1">
              <a:solidFill>
                <a:schemeClr val="bg1"/>
              </a:solidFill>
              <a:latin typeface="+mn-ea"/>
              <a:sym typeface="+mn-lt"/>
            </a:endParaRPr>
          </a:p>
        </p:txBody>
      </p:sp>
      <p:grpSp>
        <p:nvGrpSpPr>
          <p:cNvPr id="45070" name="组合 11"/>
          <p:cNvGrpSpPr/>
          <p:nvPr/>
        </p:nvGrpSpPr>
        <p:grpSpPr bwMode="auto">
          <a:xfrm>
            <a:off x="602601" y="174781"/>
            <a:ext cx="3256300" cy="515807"/>
            <a:chOff x="134923" y="1985399"/>
            <a:chExt cx="3610685" cy="668809"/>
          </a:xfrm>
        </p:grpSpPr>
        <p:sp>
          <p:nvSpPr>
            <p:cNvPr id="15" name="矩形: 圆角 9"/>
            <p:cNvSpPr/>
            <p:nvPr/>
          </p:nvSpPr>
          <p:spPr>
            <a:xfrm>
              <a:off x="134923" y="1985399"/>
              <a:ext cx="3610685" cy="668809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zh-CN" altLang="en-US" dirty="0">
                <a:solidFill>
                  <a:srgbClr val="FFFFFF"/>
                </a:solidFill>
                <a:latin typeface="+mn-ea"/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5076" name="TextBox 8"/>
            <p:cNvSpPr txBox="1">
              <a:spLocks noChangeArrowheads="1"/>
            </p:cNvSpPr>
            <p:nvPr/>
          </p:nvSpPr>
          <p:spPr bwMode="auto">
            <a:xfrm>
              <a:off x="843118" y="2118790"/>
              <a:ext cx="2216477" cy="48539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/>
            <a:lstStyle/>
            <a:p>
              <a:pPr>
                <a:lnSpc>
                  <a:spcPct val="80000"/>
                </a:lnSpc>
              </a:pPr>
              <a:r>
                <a:rPr lang="zh-CN" altLang="en-US" sz="2500" b="1" dirty="0" smtClean="0">
                  <a:solidFill>
                    <a:schemeClr val="bg1"/>
                  </a:solidFill>
                  <a:latin typeface="+mn-ea"/>
                </a:rPr>
                <a:t>华盛顿</a:t>
              </a:r>
              <a:r>
                <a:rPr lang="zh-CN" altLang="en-US" sz="2500" b="1" dirty="0">
                  <a:solidFill>
                    <a:schemeClr val="bg1"/>
                  </a:solidFill>
                  <a:latin typeface="+mn-ea"/>
                </a:rPr>
                <a:t>会议</a:t>
              </a:r>
              <a:endParaRPr lang="zh-CN" altLang="en-US" sz="2500" b="1" dirty="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48143" name="Rectangle 58"/>
          <p:cNvSpPr>
            <a:spLocks noChangeArrowheads="1"/>
          </p:cNvSpPr>
          <p:nvPr/>
        </p:nvSpPr>
        <p:spPr bwMode="auto">
          <a:xfrm>
            <a:off x="4250514" y="391273"/>
            <a:ext cx="2330420" cy="108491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200" b="1">
                <a:solidFill>
                  <a:schemeClr val="accent2"/>
                </a:solidFill>
                <a:latin typeface="+mn-ea"/>
              </a:rPr>
              <a:t>为调整帝国主义国家在东亚和太平洋地区的矛盾</a:t>
            </a:r>
            <a:endParaRPr lang="zh-CN" altLang="en-US" sz="2900" b="1">
              <a:solidFill>
                <a:schemeClr val="accent2"/>
              </a:solidFill>
              <a:latin typeface="+mn-ea"/>
            </a:endParaRPr>
          </a:p>
        </p:txBody>
      </p:sp>
      <p:sp>
        <p:nvSpPr>
          <p:cNvPr id="48144" name="Rectangle 4"/>
          <p:cNvSpPr>
            <a:spLocks noChangeArrowheads="1"/>
          </p:cNvSpPr>
          <p:nvPr/>
        </p:nvSpPr>
        <p:spPr bwMode="auto">
          <a:xfrm>
            <a:off x="692730" y="3606138"/>
            <a:ext cx="3337745" cy="89916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pPr defTabSz="685800">
              <a:spcBef>
                <a:spcPct val="50000"/>
              </a:spcBef>
            </a:pPr>
            <a:r>
              <a:rPr lang="zh-CN" altLang="en-US" sz="1800" b="1">
                <a:solidFill>
                  <a:schemeClr val="accent1"/>
                </a:solidFill>
                <a:latin typeface="+mn-ea"/>
              </a:rPr>
              <a:t>①战胜国在东亚和太平洋地区矛盾重重。②日本、英国和美国展开了激烈的海军军备竞赛。</a:t>
            </a:r>
            <a:endParaRPr lang="zh-CN" altLang="en-US" sz="1800" b="1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45073" name="Oval 5"/>
          <p:cNvSpPr>
            <a:spLocks noChangeArrowheads="1"/>
          </p:cNvSpPr>
          <p:nvPr/>
        </p:nvSpPr>
        <p:spPr bwMode="auto">
          <a:xfrm>
            <a:off x="1244259" y="2866004"/>
            <a:ext cx="831578" cy="724416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2200" b="1">
                <a:solidFill>
                  <a:srgbClr val="F2F2F2"/>
                </a:solidFill>
                <a:latin typeface="+mn-ea"/>
                <a:sym typeface="+mn-lt"/>
              </a:rPr>
              <a:t>背景</a:t>
            </a:r>
            <a:endParaRPr lang="zh-CN" altLang="en-US" sz="2200" b="1">
              <a:solidFill>
                <a:srgbClr val="F2F2F2"/>
              </a:solidFill>
              <a:latin typeface="+mn-ea"/>
              <a:sym typeface="+mn-lt"/>
            </a:endParaRPr>
          </a:p>
        </p:txBody>
      </p:sp>
      <p:sp>
        <p:nvSpPr>
          <p:cNvPr id="45074" name="Line 27"/>
          <p:cNvSpPr>
            <a:spLocks noChangeShapeType="1"/>
          </p:cNvSpPr>
          <p:nvPr/>
        </p:nvSpPr>
        <p:spPr bwMode="auto">
          <a:xfrm flipH="1" flipV="1">
            <a:off x="2080123" y="3418960"/>
            <a:ext cx="1938921" cy="20146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tailEnd type="triangle" w="med" len="med"/>
          </a:ln>
        </p:spPr>
        <p:txBody>
          <a:bodyPr lIns="68580" tIns="34290" rIns="68580" bIns="34290"/>
          <a:lstStyle/>
          <a:p>
            <a:endParaRPr lang="zh-CN" altLang="en-US" sz="1900">
              <a:latin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58813" y="4568373"/>
            <a:ext cx="4584700" cy="376238"/>
          </a:xfrm>
          <a:prstGeom prst="rect">
            <a:avLst/>
          </a:prstGeom>
          <a:solidFill>
            <a:schemeClr val="accent2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华盛顿体系实质：重新瓜分世界的体系</a:t>
            </a:r>
            <a:endParaRPr lang="zh-CN" altLang="en-US" sz="2000" dirty="0">
              <a:solidFill>
                <a:schemeClr val="bg1"/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8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8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6" grpId="0" bldLvl="0" animBg="1"/>
      <p:bldP spid="48137" grpId="0" bldLvl="0" animBg="1"/>
      <p:bldP spid="48138" grpId="0" bldLvl="0" animBg="1"/>
      <p:bldP spid="48139" grpId="0" bldLvl="0" animBg="1"/>
      <p:bldP spid="48140" grpId="0" bldLvl="0" animBg="1"/>
      <p:bldP spid="48143" grpId="0" bldLvl="0" animBg="1"/>
      <p:bldP spid="48144" grpId="0" bldLvl="0" animBg="1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t="9573" r="11494"/>
          <a:stretch>
            <a:fillRect/>
          </a:stretch>
        </p:blipFill>
        <p:spPr>
          <a:xfrm>
            <a:off x="736914" y="636132"/>
            <a:ext cx="7580948" cy="256365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 Box 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052015" y="721929"/>
            <a:ext cx="1579245" cy="37702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algn="ctr" defTabSz="685800">
              <a:defRPr/>
            </a:pPr>
            <a:r>
              <a:rPr lang="zh-CN" alt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</a:rPr>
              <a:t>巴黎和会</a:t>
            </a:r>
            <a:endParaRPr lang="zh-CN" altLang="en-US" sz="2000" b="1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n-ea"/>
            </a:endParaRPr>
          </a:p>
        </p:txBody>
      </p:sp>
      <p:sp>
        <p:nvSpPr>
          <p:cNvPr id="4" name="Text 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761175" y="721929"/>
            <a:ext cx="1904048" cy="37702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pPr algn="ctr" defTabSz="685800">
              <a:defRPr/>
            </a:pPr>
            <a:r>
              <a:rPr lang="zh-CN" altLang="en-US" sz="2000" b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ea"/>
              </a:rPr>
              <a:t>华盛顿会议</a:t>
            </a:r>
            <a:endParaRPr lang="zh-CN" altLang="en-US" sz="2000" b="1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+mn-ea"/>
            </a:endParaRPr>
          </a:p>
        </p:txBody>
      </p:sp>
      <p:grpSp>
        <p:nvGrpSpPr>
          <p:cNvPr id="5" name="组合 10"/>
          <p:cNvGrpSpPr/>
          <p:nvPr>
            <p:custDataLst>
              <p:tags r:id="rId5"/>
            </p:custDataLst>
          </p:nvPr>
        </p:nvGrpSpPr>
        <p:grpSpPr>
          <a:xfrm>
            <a:off x="686672" y="1174431"/>
            <a:ext cx="2309932" cy="1445419"/>
            <a:chOff x="286263" y="929664"/>
            <a:chExt cx="2245905" cy="2765155"/>
          </a:xfrm>
        </p:grpSpPr>
        <p:sp>
          <p:nvSpPr>
            <p:cNvPr id="24585" name="Oval 3"/>
            <p:cNvSpPr/>
            <p:nvPr>
              <p:custDataLst>
                <p:tags r:id="rId6"/>
              </p:custDataLst>
            </p:nvPr>
          </p:nvSpPr>
          <p:spPr>
            <a:xfrm>
              <a:off x="335635" y="929664"/>
              <a:ext cx="2160588" cy="2765155"/>
            </a:xfrm>
            <a:prstGeom prst="ellipse">
              <a:avLst/>
            </a:prstGeom>
            <a:solidFill>
              <a:sysClr val="window" lastClr="FFFFFF">
                <a:alpha val="70000"/>
              </a:sysClr>
            </a:solidFill>
            <a:ln w="9525" cap="flat" cmpd="sng">
              <a:solidFill>
                <a:srgbClr val="00CCFF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ysClr val="windowText" lastClr="000000"/>
                  </a:solidFill>
                  <a:latin typeface="Calibri" panose="020F0502020204030204" charset="0"/>
                  <a:ea typeface="+mn-ea"/>
                  <a:cs typeface="+mn-ea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ysClr val="windowText" lastClr="000000"/>
                  </a:solidFill>
                  <a:latin typeface="Calibri" panose="020F050202020403020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ysClr val="windowText" lastClr="000000"/>
                  </a:solidFill>
                  <a:latin typeface="Calibri" panose="020F0502020204030204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ysClr val="windowText" lastClr="000000"/>
                  </a:solidFill>
                  <a:latin typeface="Calibri" panose="020F050202020403020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ysClr val="windowText" lastClr="000000"/>
                  </a:solidFill>
                  <a:latin typeface="Calibri" panose="020F0502020204030204" charset="0"/>
                </a:defRPr>
              </a:lvl5pPr>
            </a:lstStyle>
            <a:p>
              <a:pPr marL="0" indent="0" algn="ctr">
                <a:spcBef>
                  <a:spcPct val="0"/>
                </a:spcBef>
                <a:buNone/>
              </a:pPr>
              <a:endParaRPr lang="zh-CN" altLang="en-US" sz="1600">
                <a:latin typeface="+mn-ea"/>
              </a:endParaRPr>
            </a:p>
          </p:txBody>
        </p:sp>
        <p:sp>
          <p:nvSpPr>
            <p:cNvPr id="24586" name="Text Box 4"/>
            <p:cNvSpPr txBox="1"/>
            <p:nvPr>
              <p:custDataLst>
                <p:tags r:id="rId7"/>
              </p:custDataLst>
            </p:nvPr>
          </p:nvSpPr>
          <p:spPr>
            <a:xfrm>
              <a:off x="286263" y="1592311"/>
              <a:ext cx="2245905" cy="135421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>
                  <a:solidFill>
                    <a:sysClr val="windowText" lastClr="000000"/>
                  </a:solidFill>
                  <a:latin typeface="Calibri" panose="020F0502020204030204" charset="0"/>
                  <a:ea typeface="+mn-ea"/>
                  <a:cs typeface="+mn-ea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>
                  <a:solidFill>
                    <a:sysClr val="windowText" lastClr="000000"/>
                  </a:solidFill>
                  <a:latin typeface="Calibri" panose="020F050202020403020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>
                  <a:solidFill>
                    <a:sysClr val="windowText" lastClr="000000"/>
                  </a:solidFill>
                  <a:latin typeface="Calibri" panose="020F0502020204030204" charset="0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ysClr val="windowText" lastClr="000000"/>
                  </a:solidFill>
                  <a:latin typeface="Calibri" panose="020F050202020403020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ysClr val="windowText" lastClr="000000"/>
                  </a:solidFill>
                  <a:latin typeface="Calibri" panose="020F0502020204030204" charset="0"/>
                </a:defRPr>
              </a:lvl5pPr>
            </a:lstStyle>
            <a:p>
              <a:pPr marL="0" indent="0" algn="ctr">
                <a:spcBef>
                  <a:spcPct val="50000"/>
                </a:spcBef>
                <a:buNone/>
              </a:pPr>
              <a:r>
                <a:rPr lang="zh-CN" altLang="en-US" sz="2000" b="1" dirty="0">
                  <a:latin typeface="+mn-ea"/>
                </a:rPr>
                <a:t>确立了帝国主义在</a:t>
              </a:r>
              <a:r>
                <a:rPr lang="zh-CN" altLang="en-US" sz="2000" b="1" dirty="0">
                  <a:solidFill>
                    <a:srgbClr val="FF0000"/>
                  </a:solidFill>
                  <a:latin typeface="+mn-ea"/>
                </a:rPr>
                <a:t>欧洲</a:t>
              </a:r>
              <a:r>
                <a:rPr lang="zh-CN" altLang="en-US" sz="2000" b="1" dirty="0">
                  <a:latin typeface="+mn-ea"/>
                </a:rPr>
                <a:t>统治的新秩序</a:t>
              </a:r>
              <a:endParaRPr lang="en-US" altLang="zh-CN" sz="2000" b="1" dirty="0">
                <a:latin typeface="+mn-ea"/>
              </a:endParaRPr>
            </a:p>
          </p:txBody>
        </p:sp>
      </p:grpSp>
      <p:sp>
        <p:nvSpPr>
          <p:cNvPr id="7" name="Oval 3"/>
          <p:cNvSpPr/>
          <p:nvPr>
            <p:custDataLst>
              <p:tags r:id="rId8"/>
            </p:custDataLst>
          </p:nvPr>
        </p:nvSpPr>
        <p:spPr>
          <a:xfrm>
            <a:off x="5487570" y="1185385"/>
            <a:ext cx="2451259" cy="1378744"/>
          </a:xfrm>
          <a:prstGeom prst="ellipse">
            <a:avLst/>
          </a:prstGeom>
          <a:solidFill>
            <a:sysClr val="window" lastClr="FFFFFF">
              <a:alpha val="70000"/>
            </a:sysClr>
          </a:solidFill>
          <a:ln w="9525" cap="flat" cmpd="sng">
            <a:solidFill>
              <a:srgbClr val="00CCFF"/>
            </a:solidFill>
            <a:prstDash val="solid"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ysClr val="windowText" lastClr="000000"/>
                </a:solidFill>
                <a:latin typeface="Calibri" panose="020F050202020403020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ysClr val="windowText" lastClr="000000"/>
                </a:solidFill>
                <a:latin typeface="Calibri" panose="020F050202020403020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ysClr val="windowText" lastClr="000000"/>
                </a:solidFill>
                <a:latin typeface="Calibri" panose="020F050202020403020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Calibri" panose="020F0502020204030204" charset="0"/>
              </a:defRPr>
            </a:lvl5pPr>
          </a:lstStyle>
          <a:p>
            <a:pPr marL="0" indent="0" algn="ctr">
              <a:spcBef>
                <a:spcPct val="0"/>
              </a:spcBef>
              <a:buNone/>
            </a:pPr>
            <a:endParaRPr lang="zh-CN" altLang="en-US" sz="1600">
              <a:latin typeface="+mn-ea"/>
            </a:endParaRPr>
          </a:p>
        </p:txBody>
      </p:sp>
      <p:sp>
        <p:nvSpPr>
          <p:cNvPr id="186374" name="Text Box 6"/>
          <p:cNvSpPr txBox="1"/>
          <p:nvPr>
            <p:custDataLst>
              <p:tags r:id="rId9"/>
            </p:custDataLst>
          </p:nvPr>
        </p:nvSpPr>
        <p:spPr>
          <a:xfrm>
            <a:off x="5592631" y="1421669"/>
            <a:ext cx="2241135" cy="99257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ysClr val="windowText" lastClr="000000"/>
                </a:solidFill>
                <a:latin typeface="Calibri" panose="020F0502020204030204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ysClr val="windowText" lastClr="000000"/>
                </a:solidFill>
                <a:latin typeface="Calibri" panose="020F0502020204030204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ysClr val="windowText" lastClr="000000"/>
                </a:solidFill>
                <a:latin typeface="Calibri" panose="020F0502020204030204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ysClr val="windowText" lastClr="000000"/>
                </a:solidFill>
                <a:latin typeface="Calibri" panose="020F0502020204030204" charset="0"/>
              </a:defRPr>
            </a:lvl5pPr>
          </a:lstStyle>
          <a:p>
            <a:pPr marL="0" indent="0" algn="ctr">
              <a:spcBef>
                <a:spcPct val="50000"/>
              </a:spcBef>
              <a:buNone/>
            </a:pPr>
            <a:r>
              <a:rPr lang="zh-CN" altLang="en-US" sz="2000" b="1" dirty="0">
                <a:latin typeface="+mn-ea"/>
              </a:rPr>
              <a:t>确立了帝国主义在</a:t>
            </a:r>
            <a:r>
              <a:rPr lang="zh-CN" altLang="en-US" sz="2000" b="1" dirty="0">
                <a:solidFill>
                  <a:srgbClr val="FF0000"/>
                </a:solidFill>
                <a:latin typeface="+mn-ea"/>
              </a:rPr>
              <a:t>东亚、太平洋地区</a:t>
            </a:r>
            <a:r>
              <a:rPr lang="zh-CN" altLang="en-US" sz="2000" b="1" dirty="0">
                <a:latin typeface="+mn-ea"/>
              </a:rPr>
              <a:t>的统治秩序。</a:t>
            </a:r>
            <a:endParaRPr lang="zh-CN" altLang="en-US" sz="2000" b="1" dirty="0">
              <a:latin typeface="+mn-ea"/>
            </a:endParaRPr>
          </a:p>
        </p:txBody>
      </p:sp>
      <p:sp>
        <p:nvSpPr>
          <p:cNvPr id="8" name="文本框 119814"/>
          <p:cNvSpPr txBox="1"/>
          <p:nvPr>
            <p:custDataLst>
              <p:tags r:id="rId10"/>
            </p:custDataLst>
          </p:nvPr>
        </p:nvSpPr>
        <p:spPr>
          <a:xfrm>
            <a:off x="849989" y="3006803"/>
            <a:ext cx="1837707" cy="438582"/>
          </a:xfrm>
          <a:prstGeom prst="rect">
            <a:avLst/>
          </a:prstGeom>
          <a:solidFill>
            <a:schemeClr val="accent2"/>
          </a:solidFill>
          <a:ln w="12700" cap="sq" cmpd="sng">
            <a:noFill/>
            <a:prstDash val="solid"/>
            <a:miter/>
            <a:headEnd type="none" w="sm" len="sm"/>
            <a:tailEnd type="none" w="sm" len="sm"/>
          </a:ln>
        </p:spPr>
        <p:txBody>
          <a:bodyPr wrap="square" lIns="68580" tIns="34290" rIns="68580" bIns="34290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>
              <a:spcBef>
                <a:spcPct val="0"/>
              </a:spcBef>
              <a:buClr>
                <a:schemeClr val="bg1"/>
              </a:buClr>
              <a:buNone/>
            </a:pPr>
            <a:r>
              <a:rPr lang="zh-CN" altLang="en-US" sz="24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凡尔赛体系</a:t>
            </a:r>
            <a:endParaRPr lang="zh-CN" altLang="en-US" sz="24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9" name="文本框 119815"/>
          <p:cNvSpPr txBox="1"/>
          <p:nvPr>
            <p:custDataLst>
              <p:tags r:id="rId11"/>
            </p:custDataLst>
          </p:nvPr>
        </p:nvSpPr>
        <p:spPr>
          <a:xfrm>
            <a:off x="6023071" y="3006803"/>
            <a:ext cx="1915758" cy="438582"/>
          </a:xfrm>
          <a:prstGeom prst="rect">
            <a:avLst/>
          </a:prstGeom>
          <a:solidFill>
            <a:schemeClr val="accent2"/>
          </a:solidFill>
          <a:ln w="12700" cap="sq" cmpd="sng">
            <a:noFill/>
            <a:prstDash val="solid"/>
            <a:miter/>
            <a:headEnd type="none" w="sm" len="sm"/>
            <a:tailEnd type="none" w="sm" len="sm"/>
          </a:ln>
        </p:spPr>
        <p:txBody>
          <a:bodyPr wrap="square" lIns="68580" tIns="34290" rIns="68580" bIns="34290"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indent="0" algn="ctr">
              <a:spcBef>
                <a:spcPct val="0"/>
              </a:spcBef>
              <a:buClr>
                <a:schemeClr val="bg1"/>
              </a:buClr>
              <a:buNone/>
            </a:pPr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华盛顿体系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  <p:sp>
        <p:nvSpPr>
          <p:cNvPr id="11" name="下箭头 10"/>
          <p:cNvSpPr/>
          <p:nvPr/>
        </p:nvSpPr>
        <p:spPr>
          <a:xfrm>
            <a:off x="1726624" y="2619850"/>
            <a:ext cx="230029" cy="363855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600">
              <a:latin typeface="+mn-ea"/>
            </a:endParaRPr>
          </a:p>
        </p:txBody>
      </p:sp>
      <p:sp>
        <p:nvSpPr>
          <p:cNvPr id="12" name="下箭头 11"/>
          <p:cNvSpPr/>
          <p:nvPr/>
        </p:nvSpPr>
        <p:spPr>
          <a:xfrm>
            <a:off x="6626760" y="2575559"/>
            <a:ext cx="230029" cy="363855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600">
              <a:latin typeface="+mn-ea"/>
            </a:endParaRPr>
          </a:p>
        </p:txBody>
      </p:sp>
      <p:sp>
        <p:nvSpPr>
          <p:cNvPr id="13" name="AutoShape 7"/>
          <p:cNvSpPr/>
          <p:nvPr>
            <p:custDataLst>
              <p:tags r:id="rId12"/>
            </p:custDataLst>
          </p:nvPr>
        </p:nvSpPr>
        <p:spPr>
          <a:xfrm>
            <a:off x="68450" y="3322869"/>
            <a:ext cx="8918952" cy="790575"/>
          </a:xfrm>
          <a:prstGeom prst="upArrowCallout">
            <a:avLst>
              <a:gd name="adj1" fmla="val 155237"/>
              <a:gd name="adj2" fmla="val 185052"/>
              <a:gd name="adj3" fmla="val 20199"/>
              <a:gd name="adj4" fmla="val 66667"/>
            </a:avLst>
          </a:prstGeom>
          <a:solidFill>
            <a:schemeClr val="accent3">
              <a:lumMod val="20000"/>
              <a:lumOff val="80000"/>
            </a:schemeClr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lIns="68580" tIns="34290" rIns="68580" bIns="34290" anchor="ctr"/>
          <a:lstStyle/>
          <a:p>
            <a:pPr eaLnBrk="0" hangingPunct="0"/>
            <a:endParaRPr lang="zh-CN" altLang="en-US" sz="1600" dirty="0">
              <a:latin typeface="+mn-ea"/>
            </a:endParaRPr>
          </a:p>
        </p:txBody>
      </p:sp>
      <p:sp>
        <p:nvSpPr>
          <p:cNvPr id="186376" name="Text Box 8"/>
          <p:cNvSpPr txBox="1"/>
          <p:nvPr>
            <p:custDataLst>
              <p:tags r:id="rId13"/>
            </p:custDataLst>
          </p:nvPr>
        </p:nvSpPr>
        <p:spPr>
          <a:xfrm>
            <a:off x="231913" y="3613307"/>
            <a:ext cx="8876109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zh-CN" altLang="en-US" sz="2800" b="1" dirty="0">
                <a:solidFill>
                  <a:srgbClr val="002060"/>
                </a:solidFill>
                <a:latin typeface="+mn-ea"/>
              </a:rPr>
              <a:t>战后国际秩序：“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</a:rPr>
              <a:t>凡尔赛</a:t>
            </a:r>
            <a:r>
              <a:rPr lang="en-US" altLang="zh-CN" sz="2800" b="1" dirty="0">
                <a:solidFill>
                  <a:srgbClr val="FF0000"/>
                </a:solidFill>
                <a:latin typeface="+mn-ea"/>
              </a:rPr>
              <a:t>—</a:t>
            </a:r>
            <a:r>
              <a:rPr lang="zh-CN" altLang="en-US" sz="2800" b="1" dirty="0">
                <a:solidFill>
                  <a:srgbClr val="FF0000"/>
                </a:solidFill>
                <a:latin typeface="+mn-ea"/>
              </a:rPr>
              <a:t>华盛顿体系</a:t>
            </a:r>
            <a:r>
              <a:rPr lang="en-US" altLang="zh-CN" sz="2800" b="1" dirty="0">
                <a:solidFill>
                  <a:srgbClr val="002060"/>
                </a:solidFill>
                <a:latin typeface="+mn-ea"/>
              </a:rPr>
              <a:t>”</a:t>
            </a:r>
            <a:r>
              <a:rPr lang="zh-CN" altLang="en-US" sz="2800" b="1" dirty="0">
                <a:solidFill>
                  <a:srgbClr val="002060"/>
                </a:solidFill>
                <a:latin typeface="+mn-ea"/>
              </a:rPr>
              <a:t>（世界格局）</a:t>
            </a:r>
            <a:endParaRPr lang="zh-CN" altLang="en-US" sz="2800" b="1" dirty="0">
              <a:solidFill>
                <a:srgbClr val="002060"/>
              </a:solidFill>
              <a:latin typeface="+mn-ea"/>
            </a:endParaRPr>
          </a:p>
        </p:txBody>
      </p:sp>
      <p:sp>
        <p:nvSpPr>
          <p:cNvPr id="99340" name="文本框 10"/>
          <p:cNvSpPr/>
          <p:nvPr>
            <p:custDataLst>
              <p:tags r:id="rId14"/>
            </p:custDataLst>
          </p:nvPr>
        </p:nvSpPr>
        <p:spPr>
          <a:xfrm>
            <a:off x="1627522" y="4508181"/>
            <a:ext cx="6821204" cy="500137"/>
          </a:xfrm>
          <a:prstGeom prst="rect">
            <a:avLst/>
          </a:prstGeom>
          <a:solidFill>
            <a:schemeClr val="accent2"/>
          </a:solidFill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Char char="l"/>
              <a:defRPr kumimoji="0" sz="3000" b="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92150" indent="-34798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l"/>
              <a:defRPr kumimoji="0" sz="2600" b="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987425" indent="-294005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pitchFamily="2" charset="2"/>
              <a:buChar char="l"/>
              <a:defRPr kumimoji="0" sz="2300" b="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281430" indent="-2921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Wingdings" panose="05000000000000000000" pitchFamily="2" charset="2"/>
              <a:buChar char="§"/>
              <a:defRPr kumimoji="0" sz="2000" b="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1598930" indent="-31623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§"/>
              <a:defRPr kumimoji="0" sz="2000" b="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indent="0" algn="ctr" eaLnBrk="1" hangingPunct="1">
              <a:spcBef>
                <a:spcPct val="0"/>
              </a:spcBef>
              <a:buClrTx/>
              <a:buSzTx/>
              <a:buNone/>
            </a:pPr>
            <a:r>
              <a:rPr lang="zh-CN" altLang="en-US" sz="2800" b="1" dirty="0">
                <a:solidFill>
                  <a:schemeClr val="bg1"/>
                </a:solidFill>
                <a:latin typeface="+mn-ea"/>
              </a:rPr>
              <a:t>实质：一战后战胜国重新瓜分世界的体系</a:t>
            </a:r>
            <a:endParaRPr lang="zh-CN" altLang="en-US" sz="28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4" name="下箭头 13"/>
          <p:cNvSpPr/>
          <p:nvPr/>
        </p:nvSpPr>
        <p:spPr>
          <a:xfrm>
            <a:off x="4412674" y="4144326"/>
            <a:ext cx="230029" cy="363855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600">
              <a:latin typeface="+mn-ea"/>
            </a:endParaRPr>
          </a:p>
        </p:txBody>
      </p:sp>
    </p:spTree>
    <p:custDataLst>
      <p:tags r:id="rId1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6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6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9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9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  <p:bldP spid="7" grpId="0" bldLvl="0" animBg="1"/>
      <p:bldP spid="186374" grpId="0"/>
      <p:bldP spid="8" grpId="0" bldLvl="0" animBg="1"/>
      <p:bldP spid="9" grpId="0" bldLvl="0" animBg="1"/>
      <p:bldP spid="11" grpId="0" animBg="1"/>
      <p:bldP spid="12" grpId="0" animBg="1"/>
      <p:bldP spid="13" grpId="0" animBg="1"/>
      <p:bldP spid="186376" grpId="0"/>
      <p:bldP spid="99340" grpId="0" bldLvl="0" animBg="1"/>
      <p:bldP spid="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9595" y="728455"/>
            <a:ext cx="8479155" cy="3984307"/>
            <a:chOff x="1094" y="1079"/>
            <a:chExt cx="17804" cy="8366"/>
          </a:xfrm>
        </p:grpSpPr>
        <p:sp>
          <p:nvSpPr>
            <p:cNvPr id="73732" name="Rectangle 4"/>
            <p:cNvSpPr>
              <a:spLocks noGrp="1" noChangeArrowheads="1"/>
            </p:cNvSpPr>
            <p:nvPr/>
          </p:nvSpPr>
          <p:spPr bwMode="auto">
            <a:xfrm>
              <a:off x="1094" y="4194"/>
              <a:ext cx="960" cy="2850"/>
            </a:xfrm>
            <a:prstGeom prst="rect">
              <a:avLst/>
            </a:prstGeom>
            <a:solidFill>
              <a:schemeClr val="bg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>
              <a:flatTx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1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一战结束</a:t>
              </a:r>
              <a:endParaRPr lang="zh-CN" altLang="en-US" sz="21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3733" name="Rectangle 5"/>
            <p:cNvSpPr>
              <a:spLocks noGrp="1" noChangeArrowheads="1"/>
            </p:cNvSpPr>
            <p:nvPr/>
          </p:nvSpPr>
          <p:spPr bwMode="auto">
            <a:xfrm>
              <a:off x="2923" y="2843"/>
              <a:ext cx="1741" cy="1433"/>
            </a:xfrm>
            <a:prstGeom prst="rect">
              <a:avLst/>
            </a:prstGeom>
            <a:solidFill>
              <a:schemeClr val="bg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>
              <a:flatTx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1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巴黎和会</a:t>
              </a:r>
              <a:endParaRPr lang="zh-CN" altLang="en-US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3735" name="Rectangle 7"/>
            <p:cNvSpPr>
              <a:spLocks noGrp="1" noChangeArrowheads="1"/>
            </p:cNvSpPr>
            <p:nvPr/>
          </p:nvSpPr>
          <p:spPr bwMode="auto">
            <a:xfrm>
              <a:off x="2923" y="4971"/>
              <a:ext cx="1741" cy="1471"/>
            </a:xfrm>
            <a:prstGeom prst="rect">
              <a:avLst/>
            </a:prstGeom>
            <a:solidFill>
              <a:schemeClr val="bg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>
              <a:flatTx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1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国际联盟</a:t>
              </a:r>
              <a:endParaRPr lang="zh-CN" altLang="en-US" sz="21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3737" name="Rectangle 9"/>
            <p:cNvSpPr>
              <a:spLocks noGrp="1" noChangeArrowheads="1"/>
            </p:cNvSpPr>
            <p:nvPr/>
          </p:nvSpPr>
          <p:spPr bwMode="auto">
            <a:xfrm>
              <a:off x="2504" y="7136"/>
              <a:ext cx="2323" cy="1618"/>
            </a:xfrm>
            <a:prstGeom prst="rect">
              <a:avLst/>
            </a:prstGeom>
            <a:solidFill>
              <a:schemeClr val="bg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>
              <a:flatTx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1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华盛顿会议</a:t>
              </a:r>
              <a:endParaRPr lang="zh-CN" altLang="en-US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3738" name="Line 10"/>
            <p:cNvSpPr/>
            <p:nvPr/>
          </p:nvSpPr>
          <p:spPr>
            <a:xfrm flipV="1">
              <a:off x="4664" y="2910"/>
              <a:ext cx="480" cy="570"/>
            </a:xfrm>
            <a:prstGeom prst="line">
              <a:avLst/>
            </a:prstGeom>
            <a:solidFill>
              <a:schemeClr val="bg1"/>
            </a:solidFill>
            <a:ln w="50800" cap="flat" cmpd="sng">
              <a:solidFill>
                <a:srgbClr val="99CC00"/>
              </a:solidFill>
              <a:prstDash val="solid"/>
              <a:round/>
              <a:headEnd type="none" w="med" len="med"/>
              <a:tailEnd type="triangle" w="med" len="med"/>
            </a:ln>
            <a:scene3d>
              <a:camera prst="legacyObliqueTopRight">
                <a:rot lat="0" lon="0" rev="0"/>
              </a:camera>
              <a:lightRig rig="legacyFlat3" dir="l"/>
            </a:scene3d>
            <a:sp3d extrusionH="163500" prstMaterial="legacyMatte">
              <a:bevelT w="13500" h="13500" prst="angle"/>
              <a:bevelB w="13500" h="13500" prst="angle"/>
              <a:extrusionClr>
                <a:srgbClr val="CCFF66"/>
              </a:extrusionClr>
            </a:sp3d>
          </p:spPr>
        </p:sp>
        <p:sp>
          <p:nvSpPr>
            <p:cNvPr id="73739" name="Line 11"/>
            <p:cNvSpPr/>
            <p:nvPr/>
          </p:nvSpPr>
          <p:spPr>
            <a:xfrm>
              <a:off x="4664" y="3826"/>
              <a:ext cx="480" cy="712"/>
            </a:xfrm>
            <a:prstGeom prst="line">
              <a:avLst/>
            </a:prstGeom>
            <a:solidFill>
              <a:schemeClr val="bg1"/>
            </a:solidFill>
            <a:ln w="50800" cap="flat" cmpd="sng">
              <a:solidFill>
                <a:srgbClr val="99CC00"/>
              </a:solidFill>
              <a:prstDash val="solid"/>
              <a:round/>
              <a:headEnd type="none" w="med" len="med"/>
              <a:tailEnd type="triangle" w="med" len="med"/>
            </a:ln>
            <a:scene3d>
              <a:camera prst="legacyObliqueTopRight">
                <a:rot lat="0" lon="0" rev="0"/>
              </a:camera>
              <a:lightRig rig="legacyFlat3" dir="l"/>
            </a:scene3d>
            <a:sp3d extrusionH="163500" prstMaterial="legacyMatte">
              <a:bevelT w="13500" h="13500" prst="angle"/>
              <a:bevelB w="13500" h="13500" prst="angle"/>
              <a:extrusionClr>
                <a:srgbClr val="CCFF66"/>
              </a:extrusionClr>
            </a:sp3d>
          </p:spPr>
        </p:sp>
        <p:sp>
          <p:nvSpPr>
            <p:cNvPr id="73740" name="Rectangle 12"/>
            <p:cNvSpPr>
              <a:spLocks noGrp="1" noChangeArrowheads="1"/>
            </p:cNvSpPr>
            <p:nvPr/>
          </p:nvSpPr>
          <p:spPr bwMode="auto">
            <a:xfrm>
              <a:off x="5357" y="1667"/>
              <a:ext cx="2996" cy="1529"/>
            </a:xfrm>
            <a:prstGeom prst="rect">
              <a:avLst/>
            </a:prstGeom>
            <a:solidFill>
              <a:schemeClr val="bg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>
              <a:flatTx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1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《凡尔赛和约》</a:t>
              </a:r>
              <a:endParaRPr lang="zh-CN" altLang="en-US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3741" name="Rectangle 13"/>
            <p:cNvSpPr>
              <a:spLocks noGrp="1" noChangeArrowheads="1"/>
            </p:cNvSpPr>
            <p:nvPr/>
          </p:nvSpPr>
          <p:spPr bwMode="auto">
            <a:xfrm>
              <a:off x="5357" y="3826"/>
              <a:ext cx="2997" cy="997"/>
            </a:xfrm>
            <a:prstGeom prst="rect">
              <a:avLst/>
            </a:prstGeom>
            <a:solidFill>
              <a:schemeClr val="bg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>
              <a:flatTx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1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其它条约</a:t>
              </a:r>
              <a:endParaRPr lang="zh-CN" altLang="en-US" sz="21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3742" name="Line 14"/>
            <p:cNvSpPr/>
            <p:nvPr/>
          </p:nvSpPr>
          <p:spPr>
            <a:xfrm>
              <a:off x="8354" y="2372"/>
              <a:ext cx="480" cy="712"/>
            </a:xfrm>
            <a:prstGeom prst="line">
              <a:avLst/>
            </a:prstGeom>
            <a:solidFill>
              <a:schemeClr val="bg1"/>
            </a:solidFill>
            <a:ln w="50800" cap="flat" cmpd="sng">
              <a:solidFill>
                <a:srgbClr val="99CC00"/>
              </a:solidFill>
              <a:prstDash val="solid"/>
              <a:round/>
              <a:headEnd type="none" w="med" len="med"/>
              <a:tailEnd type="triangle" w="med" len="med"/>
            </a:ln>
            <a:scene3d>
              <a:camera prst="legacyObliqueTopRight">
                <a:rot lat="0" lon="0" rev="0"/>
              </a:camera>
              <a:lightRig rig="legacyFlat3" dir="l"/>
            </a:scene3d>
            <a:sp3d extrusionH="163500" prstMaterial="legacyMatte">
              <a:bevelT w="13500" h="13500" prst="angle"/>
              <a:bevelB w="13500" h="13500" prst="angle"/>
              <a:extrusionClr>
                <a:srgbClr val="CCFF66"/>
              </a:extrusionClr>
            </a:sp3d>
          </p:spPr>
        </p:sp>
        <p:sp>
          <p:nvSpPr>
            <p:cNvPr id="73743" name="Line 15"/>
            <p:cNvSpPr/>
            <p:nvPr/>
          </p:nvSpPr>
          <p:spPr>
            <a:xfrm flipV="1">
              <a:off x="8474" y="3684"/>
              <a:ext cx="360" cy="712"/>
            </a:xfrm>
            <a:prstGeom prst="line">
              <a:avLst/>
            </a:prstGeom>
            <a:solidFill>
              <a:schemeClr val="bg1"/>
            </a:solidFill>
            <a:ln w="50800" cap="flat" cmpd="sng">
              <a:solidFill>
                <a:srgbClr val="99CC00"/>
              </a:solidFill>
              <a:prstDash val="solid"/>
              <a:round/>
              <a:headEnd type="none" w="med" len="med"/>
              <a:tailEnd type="triangle" w="med" len="med"/>
            </a:ln>
            <a:scene3d>
              <a:camera prst="legacyObliqueTopRight">
                <a:rot lat="0" lon="0" rev="0"/>
              </a:camera>
              <a:lightRig rig="legacyFlat3" dir="l"/>
            </a:scene3d>
            <a:sp3d extrusionH="163500" prstMaterial="legacyMatte">
              <a:bevelT w="13500" h="13500" prst="angle"/>
              <a:bevelB w="13500" h="13500" prst="angle"/>
              <a:extrusionClr>
                <a:srgbClr val="CCFF66"/>
              </a:extrusionClr>
            </a:sp3d>
          </p:spPr>
        </p:sp>
        <p:sp>
          <p:nvSpPr>
            <p:cNvPr id="73744" name="Rectangle 16"/>
            <p:cNvSpPr>
              <a:spLocks noGrp="1" noChangeArrowheads="1"/>
            </p:cNvSpPr>
            <p:nvPr/>
          </p:nvSpPr>
          <p:spPr bwMode="auto">
            <a:xfrm>
              <a:off x="9105" y="2372"/>
              <a:ext cx="2160" cy="1853"/>
            </a:xfrm>
            <a:prstGeom prst="rect">
              <a:avLst/>
            </a:prstGeom>
            <a:solidFill>
              <a:schemeClr val="bg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>
              <a:flatTx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1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凡尔赛体系</a:t>
              </a:r>
              <a:endParaRPr lang="zh-CN" altLang="en-US" sz="21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3745" name="Line 17"/>
            <p:cNvSpPr/>
            <p:nvPr/>
          </p:nvSpPr>
          <p:spPr>
            <a:xfrm>
              <a:off x="11325" y="3298"/>
              <a:ext cx="600" cy="1"/>
            </a:xfrm>
            <a:prstGeom prst="line">
              <a:avLst/>
            </a:prstGeom>
            <a:solidFill>
              <a:schemeClr val="bg1"/>
            </a:solidFill>
            <a:ln w="50800" cap="flat" cmpd="sng">
              <a:solidFill>
                <a:srgbClr val="99CC00"/>
              </a:solidFill>
              <a:prstDash val="solid"/>
              <a:round/>
              <a:headEnd type="none" w="med" len="med"/>
              <a:tailEnd type="triangle" w="med" len="med"/>
            </a:ln>
            <a:scene3d>
              <a:camera prst="legacyObliqueTopRight">
                <a:rot lat="0" lon="0" rev="0"/>
              </a:camera>
              <a:lightRig rig="legacyFlat3" dir="l"/>
            </a:scene3d>
            <a:sp3d extrusionH="163500" prstMaterial="legacyMatte">
              <a:bevelT w="13500" h="13500" prst="angle"/>
              <a:bevelB w="13500" h="13500" prst="angle"/>
              <a:extrusionClr>
                <a:srgbClr val="CCFF66"/>
              </a:extrusionClr>
            </a:sp3d>
          </p:spPr>
        </p:sp>
        <p:sp>
          <p:nvSpPr>
            <p:cNvPr id="73746" name="Rectangle 18"/>
            <p:cNvSpPr>
              <a:spLocks noGrp="1" noChangeArrowheads="1"/>
            </p:cNvSpPr>
            <p:nvPr/>
          </p:nvSpPr>
          <p:spPr bwMode="auto">
            <a:xfrm>
              <a:off x="11925" y="1079"/>
              <a:ext cx="3049" cy="3602"/>
            </a:xfrm>
            <a:prstGeom prst="rect">
              <a:avLst/>
            </a:prstGeom>
            <a:solidFill>
              <a:schemeClr val="bg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>
              <a:flatTx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1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调整</a:t>
              </a:r>
              <a:r>
                <a:rPr lang="zh-CN" altLang="en-US" sz="21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欧洲、西亚和非洲地区</a:t>
              </a:r>
              <a:r>
                <a:rPr lang="zh-CN" altLang="en-US" sz="21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的统治新秩序</a:t>
              </a:r>
              <a:endParaRPr lang="zh-CN" altLang="en-US" sz="21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3747" name="Line 19"/>
            <p:cNvSpPr/>
            <p:nvPr/>
          </p:nvSpPr>
          <p:spPr>
            <a:xfrm>
              <a:off x="14974" y="3062"/>
              <a:ext cx="1200" cy="1334"/>
            </a:xfrm>
            <a:prstGeom prst="line">
              <a:avLst/>
            </a:prstGeom>
            <a:solidFill>
              <a:schemeClr val="bg1"/>
            </a:solidFill>
            <a:ln w="50800" cap="flat" cmpd="sng">
              <a:solidFill>
                <a:srgbClr val="99CC00"/>
              </a:solidFill>
              <a:prstDash val="solid"/>
              <a:round/>
              <a:headEnd type="none" w="med" len="med"/>
              <a:tailEnd type="triangle" w="med" len="med"/>
            </a:ln>
            <a:scene3d>
              <a:camera prst="legacyObliqueTopRight">
                <a:rot lat="0" lon="0" rev="0"/>
              </a:camera>
              <a:lightRig rig="legacyFlat3" dir="l"/>
            </a:scene3d>
            <a:sp3d extrusionH="163500" prstMaterial="legacyMatte">
              <a:bevelT w="13500" h="13500" prst="angle"/>
              <a:bevelB w="13500" h="13500" prst="angle"/>
              <a:extrusionClr>
                <a:srgbClr val="CCFF66"/>
              </a:extrusionClr>
            </a:sp3d>
          </p:spPr>
        </p:sp>
        <p:sp>
          <p:nvSpPr>
            <p:cNvPr id="73748" name="Line 20"/>
            <p:cNvSpPr/>
            <p:nvPr/>
          </p:nvSpPr>
          <p:spPr>
            <a:xfrm flipV="1">
              <a:off x="4664" y="5706"/>
              <a:ext cx="11510" cy="18"/>
            </a:xfrm>
            <a:prstGeom prst="line">
              <a:avLst/>
            </a:prstGeom>
            <a:solidFill>
              <a:schemeClr val="bg1"/>
            </a:solidFill>
            <a:ln w="50800" cap="flat" cmpd="sng">
              <a:solidFill>
                <a:srgbClr val="99CC00"/>
              </a:solidFill>
              <a:prstDash val="solid"/>
              <a:round/>
              <a:headEnd type="none" w="med" len="med"/>
              <a:tailEnd type="triangle" w="med" len="med"/>
            </a:ln>
            <a:scene3d>
              <a:camera prst="legacyObliqueTopRight">
                <a:rot lat="0" lon="0" rev="0"/>
              </a:camera>
              <a:lightRig rig="legacyFlat3" dir="l"/>
            </a:scene3d>
            <a:sp3d extrusionH="163500" prstMaterial="legacyMatte">
              <a:bevelT w="13500" h="13500" prst="angle"/>
              <a:bevelB w="13500" h="13500" prst="angle"/>
              <a:extrusionClr>
                <a:srgbClr val="CCFF66"/>
              </a:extrusionClr>
            </a:sp3d>
          </p:spPr>
        </p:sp>
        <p:sp>
          <p:nvSpPr>
            <p:cNvPr id="73750" name="Line 22"/>
            <p:cNvSpPr/>
            <p:nvPr/>
          </p:nvSpPr>
          <p:spPr>
            <a:xfrm flipV="1">
              <a:off x="4827" y="7921"/>
              <a:ext cx="715" cy="24"/>
            </a:xfrm>
            <a:prstGeom prst="line">
              <a:avLst/>
            </a:prstGeom>
            <a:solidFill>
              <a:schemeClr val="bg1"/>
            </a:solidFill>
            <a:ln w="50800" cap="flat" cmpd="sng">
              <a:solidFill>
                <a:srgbClr val="99CC00"/>
              </a:solidFill>
              <a:prstDash val="solid"/>
              <a:round/>
              <a:headEnd type="none" w="med" len="med"/>
              <a:tailEnd type="triangle" w="med" len="med"/>
            </a:ln>
            <a:scene3d>
              <a:camera prst="legacyObliqueTopRight">
                <a:rot lat="0" lon="0" rev="0"/>
              </a:camera>
              <a:lightRig rig="legacyFlat3" dir="l"/>
            </a:scene3d>
            <a:sp3d extrusionH="163500" prstMaterial="legacyMatte">
              <a:bevelT w="13500" h="13500" prst="angle"/>
              <a:bevelB w="13500" h="13500" prst="angle"/>
              <a:extrusionClr>
                <a:srgbClr val="CCFF66"/>
              </a:extrusionClr>
            </a:sp3d>
          </p:spPr>
        </p:sp>
        <p:sp>
          <p:nvSpPr>
            <p:cNvPr id="73754" name="Rectangle 26"/>
            <p:cNvSpPr>
              <a:spLocks noGrp="1" noChangeArrowheads="1"/>
            </p:cNvSpPr>
            <p:nvPr/>
          </p:nvSpPr>
          <p:spPr bwMode="auto">
            <a:xfrm>
              <a:off x="5789" y="7034"/>
              <a:ext cx="2275" cy="1461"/>
            </a:xfrm>
            <a:prstGeom prst="rect">
              <a:avLst/>
            </a:prstGeom>
            <a:solidFill>
              <a:schemeClr val="bg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>
              <a:flatTx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1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《九国公约》</a:t>
              </a:r>
              <a:endParaRPr lang="zh-CN" altLang="en-US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3756" name="Line 28"/>
            <p:cNvSpPr/>
            <p:nvPr/>
          </p:nvSpPr>
          <p:spPr>
            <a:xfrm>
              <a:off x="8148" y="7946"/>
              <a:ext cx="957" cy="1"/>
            </a:xfrm>
            <a:prstGeom prst="line">
              <a:avLst/>
            </a:prstGeom>
            <a:solidFill>
              <a:schemeClr val="bg1"/>
            </a:solidFill>
            <a:ln w="50800" cap="flat" cmpd="sng">
              <a:solidFill>
                <a:srgbClr val="99CC00"/>
              </a:solidFill>
              <a:prstDash val="solid"/>
              <a:round/>
              <a:headEnd type="none" w="med" len="med"/>
              <a:tailEnd type="triangle" w="med" len="med"/>
            </a:ln>
            <a:scene3d>
              <a:camera prst="legacyObliqueTopRight">
                <a:rot lat="0" lon="0" rev="0"/>
              </a:camera>
              <a:lightRig rig="legacyFlat3" dir="l"/>
            </a:scene3d>
            <a:sp3d extrusionH="163500" prstMaterial="legacyMatte">
              <a:bevelT w="13500" h="13500" prst="angle"/>
              <a:bevelB w="13500" h="13500" prst="angle"/>
              <a:extrusionClr>
                <a:srgbClr val="CCFF66"/>
              </a:extrusionClr>
            </a:sp3d>
          </p:spPr>
        </p:sp>
        <p:sp>
          <p:nvSpPr>
            <p:cNvPr id="73757" name="Rectangle 29"/>
            <p:cNvSpPr>
              <a:spLocks noGrp="1" noChangeArrowheads="1"/>
            </p:cNvSpPr>
            <p:nvPr/>
          </p:nvSpPr>
          <p:spPr bwMode="auto">
            <a:xfrm>
              <a:off x="9261" y="7044"/>
              <a:ext cx="2184" cy="1710"/>
            </a:xfrm>
            <a:prstGeom prst="rect">
              <a:avLst/>
            </a:prstGeom>
            <a:solidFill>
              <a:schemeClr val="bg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>
              <a:flatTx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1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华盛顿体系</a:t>
              </a:r>
              <a:endParaRPr lang="zh-CN" altLang="en-US" sz="21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3758" name="Line 30"/>
            <p:cNvSpPr/>
            <p:nvPr/>
          </p:nvSpPr>
          <p:spPr>
            <a:xfrm>
              <a:off x="11445" y="7944"/>
              <a:ext cx="600" cy="1"/>
            </a:xfrm>
            <a:prstGeom prst="line">
              <a:avLst/>
            </a:prstGeom>
            <a:solidFill>
              <a:schemeClr val="bg1"/>
            </a:solidFill>
            <a:ln w="50800" cap="flat" cmpd="sng">
              <a:solidFill>
                <a:srgbClr val="99CC00"/>
              </a:solidFill>
              <a:prstDash val="solid"/>
              <a:round/>
              <a:headEnd type="none" w="med" len="med"/>
              <a:tailEnd type="triangle" w="med" len="med"/>
            </a:ln>
            <a:scene3d>
              <a:camera prst="legacyObliqueTopRight">
                <a:rot lat="0" lon="0" rev="0"/>
              </a:camera>
              <a:lightRig rig="legacyFlat3" dir="l"/>
            </a:scene3d>
            <a:sp3d extrusionH="163500" prstMaterial="legacyMatte">
              <a:bevelT w="13500" h="13500" prst="angle"/>
              <a:bevelB w="13500" h="13500" prst="angle"/>
              <a:extrusionClr>
                <a:srgbClr val="CCFF66"/>
              </a:extrusionClr>
            </a:sp3d>
          </p:spPr>
        </p:sp>
        <p:sp>
          <p:nvSpPr>
            <p:cNvPr id="73759" name="Rectangle 31"/>
            <p:cNvSpPr>
              <a:spLocks noGrp="1" noChangeArrowheads="1"/>
            </p:cNvSpPr>
            <p:nvPr/>
          </p:nvSpPr>
          <p:spPr bwMode="auto">
            <a:xfrm>
              <a:off x="12202" y="6214"/>
              <a:ext cx="2772" cy="3231"/>
            </a:xfrm>
            <a:prstGeom prst="rect">
              <a:avLst/>
            </a:prstGeom>
            <a:solidFill>
              <a:schemeClr val="bg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>
              <a:flatTx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1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调整了</a:t>
              </a:r>
              <a:r>
                <a:rPr lang="zh-CN" altLang="en-US" sz="21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东亚、太平洋地区</a:t>
              </a:r>
              <a:r>
                <a:rPr lang="zh-CN" altLang="en-US" sz="21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的统治秩序</a:t>
              </a:r>
              <a:endParaRPr lang="zh-CN" altLang="en-US" sz="21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3760" name="Line 32"/>
            <p:cNvSpPr/>
            <p:nvPr/>
          </p:nvSpPr>
          <p:spPr>
            <a:xfrm flipV="1">
              <a:off x="14958" y="6214"/>
              <a:ext cx="1216" cy="1225"/>
            </a:xfrm>
            <a:prstGeom prst="line">
              <a:avLst/>
            </a:prstGeom>
            <a:solidFill>
              <a:schemeClr val="bg1"/>
            </a:solidFill>
            <a:ln w="50800" cap="flat" cmpd="sng">
              <a:solidFill>
                <a:srgbClr val="99CC00"/>
              </a:solidFill>
              <a:prstDash val="solid"/>
              <a:round/>
              <a:headEnd type="none" w="med" len="med"/>
              <a:tailEnd type="triangle" w="med" len="med"/>
            </a:ln>
            <a:scene3d>
              <a:camera prst="legacyObliqueTopRight">
                <a:rot lat="0" lon="0" rev="0"/>
              </a:camera>
              <a:lightRig rig="legacyFlat3" dir="l"/>
            </a:scene3d>
            <a:sp3d extrusionH="163500" prstMaterial="legacyMatte">
              <a:bevelT w="13500" h="13500" prst="angle"/>
              <a:bevelB w="13500" h="13500" prst="angle"/>
              <a:extrusionClr>
                <a:srgbClr val="CCFF66"/>
              </a:extrusionClr>
            </a:sp3d>
          </p:spPr>
        </p:sp>
        <p:sp>
          <p:nvSpPr>
            <p:cNvPr id="73763" name="Line 35"/>
            <p:cNvSpPr/>
            <p:nvPr/>
          </p:nvSpPr>
          <p:spPr>
            <a:xfrm>
              <a:off x="2164" y="6118"/>
              <a:ext cx="680" cy="1078"/>
            </a:xfrm>
            <a:prstGeom prst="line">
              <a:avLst/>
            </a:prstGeom>
            <a:solidFill>
              <a:schemeClr val="bg1"/>
            </a:solidFill>
            <a:ln w="50800" cap="flat" cmpd="sng">
              <a:solidFill>
                <a:srgbClr val="99CC00"/>
              </a:solidFill>
              <a:prstDash val="solid"/>
              <a:round/>
              <a:headEnd type="none" w="med" len="med"/>
              <a:tailEnd type="triangle" w="med" len="med"/>
            </a:ln>
            <a:scene3d>
              <a:camera prst="legacyObliqueTopRight">
                <a:rot lat="0" lon="0" rev="0"/>
              </a:camera>
              <a:lightRig rig="legacyFlat3" dir="l"/>
            </a:scene3d>
            <a:sp3d extrusionH="163500" prstMaterial="legacyMatte">
              <a:bevelT w="13500" h="13500" prst="angle"/>
              <a:bevelB w="13500" h="13500" prst="angle"/>
              <a:extrusionClr>
                <a:srgbClr val="CCFF66"/>
              </a:extrusionClr>
            </a:sp3d>
          </p:spPr>
        </p:sp>
        <p:sp>
          <p:nvSpPr>
            <p:cNvPr id="73765" name="Line 37"/>
            <p:cNvSpPr/>
            <p:nvPr/>
          </p:nvSpPr>
          <p:spPr>
            <a:xfrm flipV="1">
              <a:off x="2204" y="3684"/>
              <a:ext cx="600" cy="997"/>
            </a:xfrm>
            <a:prstGeom prst="line">
              <a:avLst/>
            </a:prstGeom>
            <a:solidFill>
              <a:schemeClr val="bg1"/>
            </a:solidFill>
            <a:ln w="50800" cap="flat" cmpd="sng">
              <a:solidFill>
                <a:srgbClr val="99CC00"/>
              </a:solidFill>
              <a:prstDash val="solid"/>
              <a:round/>
              <a:headEnd type="none" w="med" len="med"/>
              <a:tailEnd type="triangle" w="med" len="med"/>
            </a:ln>
            <a:scene3d>
              <a:camera prst="legacyObliqueTopRight">
                <a:rot lat="0" lon="0" rev="0"/>
              </a:camera>
              <a:lightRig rig="legacyFlat3" dir="l"/>
            </a:scene3d>
            <a:sp3d extrusionH="163500" prstMaterial="legacyMatte">
              <a:bevelT w="13500" h="13500" prst="angle"/>
              <a:bevelB w="13500" h="13500" prst="angle"/>
              <a:extrusionClr>
                <a:srgbClr val="CCFF66"/>
              </a:extrusionClr>
            </a:sp3d>
          </p:spPr>
        </p:sp>
        <p:sp>
          <p:nvSpPr>
            <p:cNvPr id="38" name="Rectangle 21"/>
            <p:cNvSpPr>
              <a:spLocks noGrp="1" noChangeArrowheads="1"/>
            </p:cNvSpPr>
            <p:nvPr/>
          </p:nvSpPr>
          <p:spPr bwMode="auto">
            <a:xfrm>
              <a:off x="16330" y="2535"/>
              <a:ext cx="2568" cy="5730"/>
            </a:xfrm>
            <a:prstGeom prst="rect">
              <a:avLst/>
            </a:prstGeom>
            <a:solidFill>
              <a:schemeClr val="bg1"/>
            </a:solidFill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>
              <a:flatTx/>
            </a:bodyPr>
            <a:lstStyle/>
            <a:p>
              <a:pPr algn="ctr" defTabSz="68580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1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凡尔赛</a:t>
              </a:r>
              <a:r>
                <a:rPr lang="en-US" altLang="zh-CN" sz="21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——</a:t>
              </a:r>
              <a:r>
                <a:rPr lang="zh-CN" altLang="en-US" sz="21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华盛顿体系</a:t>
              </a:r>
              <a:r>
                <a:rPr lang="zh-CN" altLang="en-US" sz="2100" b="1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构成国际关系新格局</a:t>
              </a:r>
              <a:endParaRPr lang="zh-CN" altLang="en-US" sz="21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0"/>
          <p:cNvSpPr txBox="1"/>
          <p:nvPr/>
        </p:nvSpPr>
        <p:spPr>
          <a:xfrm>
            <a:off x="2401791" y="263179"/>
            <a:ext cx="5372100" cy="43858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algn="ctr"/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三</a:t>
            </a:r>
            <a:r>
              <a:rPr 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.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凡尔赛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——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华盛顿</a:t>
            </a: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体系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的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评价</a:t>
            </a:r>
            <a:endParaRPr lang="zh-CN" altLang="en-US" sz="2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3" name="TextBox 8"/>
          <p:cNvSpPr/>
          <p:nvPr/>
        </p:nvSpPr>
        <p:spPr>
          <a:xfrm>
            <a:off x="560525" y="836211"/>
            <a:ext cx="4714194" cy="1762021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chemeClr val="bg1">
                <a:lumMod val="65000"/>
              </a:schemeClr>
            </a:solidFill>
            <a:prstDash val="lgDash"/>
            <a:miter/>
            <a:headEnd type="none" w="med" len="med"/>
            <a:tailEnd type="none" w="med" len="med"/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 fontAlgn="base">
              <a:lnSpc>
                <a:spcPct val="125000"/>
              </a:lnSpc>
              <a:buClrTx/>
              <a:buSzTx/>
              <a:buFontTx/>
            </a:pPr>
            <a:r>
              <a:rPr lang="zh-CN" altLang="en-US" sz="22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材料</a:t>
            </a:r>
            <a:r>
              <a:rPr lang="en-US" altLang="zh-CN" sz="22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</a:t>
            </a:r>
            <a:r>
              <a:rPr lang="zh-CN" altLang="en-US" sz="22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：</a:t>
            </a:r>
            <a:r>
              <a:rPr lang="zh-CN" altLang="en-US" sz="2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美国1923—1929年，整个工业生产率提高40%；法国1924年工业生产总量超过战前水平；英国1929年的工业常量也达到1913年水平。</a:t>
            </a:r>
            <a:endParaRPr lang="zh-CN" altLang="en-US" sz="22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559691" y="2082931"/>
            <a:ext cx="4714674" cy="2185214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65000"/>
              </a:schemeClr>
            </a:solidFill>
            <a:prstDash val="lgDash"/>
          </a:ln>
        </p:spPr>
        <p:txBody>
          <a:bodyPr wrap="square" lIns="68580" tIns="34290" rIns="68580" bIns="34290" rtlCol="0" anchor="t">
            <a:spAutoFit/>
          </a:bodyPr>
          <a:lstStyle/>
          <a:p>
            <a:pPr lvl="0" algn="l" fontAlgn="base">
              <a:lnSpc>
                <a:spcPct val="125000"/>
              </a:lnSpc>
              <a:buClrTx/>
              <a:buSzTx/>
              <a:buFontTx/>
            </a:pPr>
            <a:r>
              <a:rPr sz="22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材料2：</a:t>
            </a:r>
            <a:endParaRPr sz="22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lvl="0" algn="l" fontAlgn="base">
              <a:lnSpc>
                <a:spcPct val="125000"/>
              </a:lnSpc>
              <a:buClrTx/>
              <a:buSzTx/>
              <a:buFontTx/>
            </a:pPr>
            <a:r>
              <a:rPr sz="2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谁要是签署这样的条约，他的手就会烂掉！——谢尔曼</a:t>
            </a:r>
            <a:endParaRPr sz="22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lvl="0" algn="l" fontAlgn="base">
              <a:lnSpc>
                <a:spcPct val="125000"/>
              </a:lnSpc>
              <a:buClrTx/>
              <a:buSzTx/>
              <a:buFontTx/>
            </a:pPr>
            <a:r>
              <a:rPr sz="22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日本代表：“这哪里是什么谈判，这简直就是对日本的审判！”</a:t>
            </a:r>
            <a:endParaRPr sz="22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624" y="836211"/>
            <a:ext cx="3527589" cy="2267572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5307494" y="3103783"/>
            <a:ext cx="3593849" cy="109549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德国人游行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反对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lnSpc>
                <a:spcPct val="125000"/>
              </a:lnSpc>
            </a:pP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凡尔赛和约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349898" y="3134126"/>
            <a:ext cx="3363992" cy="1325871"/>
            <a:chOff x="5341214" y="1692837"/>
            <a:chExt cx="3363992" cy="1325871"/>
          </a:xfrm>
        </p:grpSpPr>
        <p:sp>
          <p:nvSpPr>
            <p:cNvPr id="7" name="AutoShape 7"/>
            <p:cNvSpPr/>
            <p:nvPr/>
          </p:nvSpPr>
          <p:spPr>
            <a:xfrm rot="16200000">
              <a:off x="6360274" y="673777"/>
              <a:ext cx="1325871" cy="3363992"/>
            </a:xfrm>
            <a:prstGeom prst="upArrowCallout">
              <a:avLst>
                <a:gd name="adj1" fmla="val 17002"/>
                <a:gd name="adj2" fmla="val 29038"/>
                <a:gd name="adj3" fmla="val 12502"/>
                <a:gd name="adj4" fmla="val 85876"/>
              </a:avLst>
            </a:prstGeom>
            <a:solidFill>
              <a:schemeClr val="bg1">
                <a:lumMod val="85000"/>
              </a:schemeClr>
            </a:solidFill>
            <a:ln w="19050" cap="flat" cmpd="sng">
              <a:solidFill>
                <a:srgbClr val="0070C0"/>
              </a:solidFill>
              <a:prstDash val="lgDash"/>
              <a:miter/>
              <a:headEnd type="none" w="med" len="med"/>
              <a:tailEnd type="none" w="med" len="med"/>
            </a:ln>
          </p:spPr>
          <p:txBody>
            <a:bodyPr wrap="none" lIns="68580" tIns="34290" rIns="68580" bIns="34290" anchor="ctr"/>
            <a:lstStyle/>
            <a:p>
              <a:pPr eaLnBrk="0" hangingPunct="0"/>
              <a:endParaRPr lang="zh-CN" altLang="en-US" sz="11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8" name="Text Box 12"/>
            <p:cNvSpPr txBox="1">
              <a:spLocks noChangeArrowheads="1"/>
            </p:cNvSpPr>
            <p:nvPr/>
          </p:nvSpPr>
          <p:spPr bwMode="auto">
            <a:xfrm>
              <a:off x="5818403" y="1729819"/>
              <a:ext cx="2844404" cy="392906"/>
            </a:xfrm>
            <a:prstGeom prst="rect">
              <a:avLst/>
            </a:prstGeom>
            <a:noFill/>
            <a:ln w="12700" cap="sq">
              <a:noFill/>
              <a:miter lim="800000"/>
            </a:ln>
          </p:spPr>
          <p:txBody>
            <a:bodyPr wrap="none" lIns="68580" tIns="34290" rIns="68580" bIns="34290">
              <a:spAutoFit/>
            </a:bodyPr>
            <a:lstStyle>
              <a:lvl1pPr>
                <a:defRPr sz="2400" b="1">
                  <a:solidFill>
                    <a:srgbClr val="000099"/>
                  </a:solidFill>
                  <a:latin typeface="Comic Sans MS" panose="030F0702030302020204" pitchFamily="66" charset="0"/>
                  <a:ea typeface="宋体" panose="02010600030101010101" pitchFamily="2" charset="-122"/>
                </a:defRPr>
              </a:lvl1pPr>
              <a:lvl2pPr>
                <a:defRPr sz="2400" b="1">
                  <a:solidFill>
                    <a:srgbClr val="000099"/>
                  </a:solidFill>
                  <a:latin typeface="Comic Sans MS" panose="030F0702030302020204" pitchFamily="66" charset="0"/>
                  <a:ea typeface="宋体" panose="02010600030101010101" pitchFamily="2" charset="-122"/>
                </a:defRPr>
              </a:lvl2pPr>
              <a:lvl3pPr>
                <a:defRPr sz="2400" b="1">
                  <a:solidFill>
                    <a:srgbClr val="000099"/>
                  </a:solidFill>
                  <a:latin typeface="Comic Sans MS" panose="030F0702030302020204" pitchFamily="66" charset="0"/>
                  <a:ea typeface="宋体" panose="02010600030101010101" pitchFamily="2" charset="-122"/>
                </a:defRPr>
              </a:lvl3pPr>
              <a:lvl4pPr>
                <a:defRPr sz="2400" b="1">
                  <a:solidFill>
                    <a:srgbClr val="000099"/>
                  </a:solidFill>
                  <a:latin typeface="Comic Sans MS" panose="030F0702030302020204" pitchFamily="66" charset="0"/>
                  <a:ea typeface="宋体" panose="02010600030101010101" pitchFamily="2" charset="-122"/>
                </a:defRPr>
              </a:lvl4pPr>
              <a:lvl5pPr>
                <a:defRPr sz="2400" b="1">
                  <a:solidFill>
                    <a:srgbClr val="000099"/>
                  </a:solidFill>
                  <a:latin typeface="Comic Sans MS" panose="030F0702030302020204" pitchFamily="66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rgbClr val="000099"/>
                  </a:solidFill>
                  <a:latin typeface="Comic Sans MS" panose="030F0702030302020204" pitchFamily="66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rgbClr val="000099"/>
                  </a:solidFill>
                  <a:latin typeface="Comic Sans MS" panose="030F0702030302020204" pitchFamily="66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rgbClr val="000099"/>
                  </a:solidFill>
                  <a:latin typeface="Comic Sans MS" panose="030F0702030302020204" pitchFamily="66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rgbClr val="000099"/>
                  </a:solidFill>
                  <a:latin typeface="Comic Sans MS" panose="030F0702030302020204" pitchFamily="66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100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pitchFamily="34" charset="-122"/>
                </a:rPr>
                <a:t>1.</a:t>
              </a:r>
              <a:r>
                <a:rPr lang="zh-CN" altLang="en-US" sz="2100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pitchFamily="34" charset="-122"/>
                </a:rPr>
                <a:t>激起</a:t>
              </a:r>
              <a:r>
                <a:rPr lang="zh-CN" altLang="en-US" sz="2100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pitchFamily="34" charset="-122"/>
                </a:rPr>
                <a:t>德国</a:t>
              </a:r>
              <a:r>
                <a:rPr lang="zh-CN" altLang="en-US" sz="2100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pitchFamily="34" charset="-122"/>
                </a:rPr>
                <a:t>的复仇情绪</a:t>
              </a:r>
              <a:endParaRPr lang="zh-CN" altLang="en-US" sz="21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endParaRPr>
            </a:p>
          </p:txBody>
        </p:sp>
        <p:sp>
          <p:nvSpPr>
            <p:cNvPr id="9" name="Text Box 13"/>
            <p:cNvSpPr txBox="1">
              <a:spLocks noChangeArrowheads="1"/>
            </p:cNvSpPr>
            <p:nvPr/>
          </p:nvSpPr>
          <p:spPr bwMode="auto">
            <a:xfrm>
              <a:off x="5818403" y="2124742"/>
              <a:ext cx="2714526" cy="715581"/>
            </a:xfrm>
            <a:prstGeom prst="rect">
              <a:avLst/>
            </a:prstGeom>
            <a:noFill/>
            <a:ln w="12700" cap="sq">
              <a:noFill/>
              <a:miter lim="800000"/>
            </a:ln>
          </p:spPr>
          <p:txBody>
            <a:bodyPr wrap="none" lIns="68580" tIns="34290" rIns="68580" bIns="34290">
              <a:spAutoFit/>
            </a:bodyPr>
            <a:lstStyle>
              <a:defPPr>
                <a:defRPr lang="en-US"/>
              </a:defPPr>
              <a:lvl1pPr>
                <a:defRPr sz="2100" b="1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pitchFamily="34" charset="-122"/>
                </a:defRPr>
              </a:lvl1pPr>
              <a:lvl2pPr>
                <a:defRPr sz="2400" b="1">
                  <a:solidFill>
                    <a:srgbClr val="000099"/>
                  </a:solidFill>
                  <a:latin typeface="Comic Sans MS" panose="030F0702030302020204" pitchFamily="66" charset="0"/>
                  <a:ea typeface="宋体" panose="02010600030101010101" pitchFamily="2" charset="-122"/>
                </a:defRPr>
              </a:lvl2pPr>
              <a:lvl3pPr>
                <a:defRPr sz="2400" b="1">
                  <a:solidFill>
                    <a:srgbClr val="000099"/>
                  </a:solidFill>
                  <a:latin typeface="Comic Sans MS" panose="030F0702030302020204" pitchFamily="66" charset="0"/>
                  <a:ea typeface="宋体" panose="02010600030101010101" pitchFamily="2" charset="-122"/>
                </a:defRPr>
              </a:lvl3pPr>
              <a:lvl4pPr>
                <a:defRPr sz="2400" b="1">
                  <a:solidFill>
                    <a:srgbClr val="000099"/>
                  </a:solidFill>
                  <a:latin typeface="Comic Sans MS" panose="030F0702030302020204" pitchFamily="66" charset="0"/>
                  <a:ea typeface="宋体" panose="02010600030101010101" pitchFamily="2" charset="-122"/>
                </a:defRPr>
              </a:lvl4pPr>
              <a:lvl5pPr>
                <a:defRPr sz="2400" b="1">
                  <a:solidFill>
                    <a:srgbClr val="000099"/>
                  </a:solidFill>
                  <a:latin typeface="Comic Sans MS" panose="030F0702030302020204" pitchFamily="66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rgbClr val="000099"/>
                  </a:solidFill>
                  <a:latin typeface="Comic Sans MS" panose="030F0702030302020204" pitchFamily="66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rgbClr val="000099"/>
                  </a:solidFill>
                  <a:latin typeface="Comic Sans MS" panose="030F0702030302020204" pitchFamily="66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rgbClr val="000099"/>
                  </a:solidFill>
                  <a:latin typeface="Comic Sans MS" panose="030F0702030302020204" pitchFamily="66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 b="1">
                  <a:solidFill>
                    <a:srgbClr val="000099"/>
                  </a:solidFill>
                  <a:latin typeface="Comic Sans MS" panose="030F0702030302020204" pitchFamily="66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dirty="0">
                  <a:solidFill>
                    <a:srgbClr val="FF0000"/>
                  </a:solidFill>
                </a:rPr>
                <a:t>2.</a:t>
              </a:r>
              <a:r>
                <a:rPr lang="zh-CN" altLang="en-US" dirty="0">
                  <a:solidFill>
                    <a:srgbClr val="FF0000"/>
                  </a:solidFill>
                </a:rPr>
                <a:t>美日冲突</a:t>
              </a:r>
              <a:r>
                <a:rPr lang="en-US" altLang="zh-CN" dirty="0">
                  <a:solidFill>
                    <a:srgbClr val="FF0000"/>
                  </a:solidFill>
                </a:rPr>
                <a:t>,</a:t>
              </a:r>
              <a:r>
                <a:rPr lang="zh-CN" altLang="en-US" dirty="0"/>
                <a:t>埋下</a:t>
              </a:r>
              <a:r>
                <a:rPr lang="zh-CN" altLang="en-US" dirty="0" smtClean="0"/>
                <a:t>太平</a:t>
              </a:r>
              <a:endParaRPr lang="en-US" altLang="zh-CN" dirty="0" smtClean="0"/>
            </a:p>
            <a:p>
              <a:r>
                <a:rPr lang="zh-CN" altLang="en-US" dirty="0" smtClean="0"/>
                <a:t>洋战争</a:t>
              </a:r>
              <a:r>
                <a:rPr lang="zh-CN" altLang="en-US" dirty="0"/>
                <a:t>祸根</a:t>
              </a:r>
              <a:endParaRPr lang="zh-CN" altLang="en-US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16"/>
          <p:cNvSpPr txBox="1">
            <a:spLocks noChangeArrowheads="1"/>
          </p:cNvSpPr>
          <p:nvPr/>
        </p:nvSpPr>
        <p:spPr bwMode="auto">
          <a:xfrm>
            <a:off x="736480" y="1183852"/>
            <a:ext cx="8150087" cy="2100576"/>
          </a:xfrm>
          <a:prstGeom prst="roundRect">
            <a:avLst/>
          </a:prstGeom>
          <a:noFill/>
          <a:ln w="381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51435" tIns="25718" rIns="51435" bIns="25718">
            <a:spAutoFit/>
          </a:bodyPr>
          <a:lstStyle/>
          <a:p>
            <a:pPr>
              <a:lnSpc>
                <a:spcPct val="125000"/>
              </a:lnSpc>
              <a:spcBef>
                <a:spcPct val="0"/>
              </a:spcBef>
            </a:pPr>
            <a:r>
              <a:rPr kumimoji="1" lang="zh-CN" altLang="en-US" sz="2400" b="1" dirty="0">
                <a:solidFill>
                  <a:srgbClr val="0000FF"/>
                </a:solidFill>
                <a:latin typeface="Calibri" panose="020F0502020204030204" charset="0"/>
                <a:ea typeface="黑体" panose="02010609060101010101" pitchFamily="49" charset="-122"/>
                <a:cs typeface="微软雅黑" panose="020B0503020204020204" pitchFamily="34" charset="-122"/>
              </a:rPr>
              <a:t>②</a:t>
            </a:r>
            <a:r>
              <a:rPr kumimoji="1" lang="zh-CN" altLang="en-US" sz="24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作用：</a:t>
            </a:r>
            <a:endParaRPr kumimoji="1" lang="en-US" altLang="zh-CN" sz="2400" b="1" dirty="0" smtClean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pitchFamily="34" charset="-122"/>
            </a:endParaRPr>
          </a:p>
          <a:p>
            <a:pPr>
              <a:lnSpc>
                <a:spcPct val="125000"/>
              </a:lnSpc>
              <a:spcBef>
                <a:spcPct val="0"/>
              </a:spcBef>
            </a:pPr>
            <a:r>
              <a:rPr kumimoji="1"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（</a:t>
            </a:r>
            <a:r>
              <a:rPr kumimoji="1"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1</a:t>
            </a:r>
            <a:r>
              <a:rPr kumimoji="1"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）</a:t>
            </a:r>
            <a:r>
              <a:rPr lang="zh-CN" altLang="en-US" sz="2400" b="1" dirty="0">
                <a:sym typeface="+mn-ea"/>
              </a:rPr>
              <a:t>暂时调整了帝国主义间的矛盾，客观上维护了战后政治的相对</a:t>
            </a:r>
            <a:r>
              <a:rPr lang="zh-CN" altLang="en-US" sz="2400" b="1" dirty="0" smtClean="0">
                <a:sym typeface="+mn-ea"/>
              </a:rPr>
              <a:t>稳定。</a:t>
            </a:r>
            <a:endParaRPr lang="en-US" altLang="zh-CN" sz="2400" b="1" dirty="0" smtClean="0">
              <a:sym typeface="+mn-ea"/>
            </a:endParaRPr>
          </a:p>
          <a:p>
            <a:pPr>
              <a:lnSpc>
                <a:spcPct val="125000"/>
              </a:lnSpc>
              <a:spcBef>
                <a:spcPct val="0"/>
              </a:spcBef>
            </a:pPr>
            <a:r>
              <a:rPr lang="zh-CN" altLang="en-US" sz="2400" b="1" dirty="0" smtClean="0">
                <a:sym typeface="+mn-ea"/>
              </a:rPr>
              <a:t>（</a:t>
            </a:r>
            <a:r>
              <a:rPr lang="en-US" altLang="zh-CN" sz="2400" b="1" dirty="0">
                <a:sym typeface="+mn-ea"/>
              </a:rPr>
              <a:t>2</a:t>
            </a:r>
            <a:r>
              <a:rPr lang="zh-CN" altLang="en-US" sz="2400" b="1" dirty="0">
                <a:sym typeface="+mn-ea"/>
              </a:rPr>
              <a:t>）出现了战后经济的短暂</a:t>
            </a:r>
            <a:r>
              <a:rPr lang="zh-CN" altLang="en-US" sz="2400" b="1" dirty="0" smtClean="0">
                <a:sym typeface="+mn-ea"/>
              </a:rPr>
              <a:t>繁荣。</a:t>
            </a:r>
            <a:endParaRPr kumimoji="1"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pitchFamily="34" charset="-122"/>
            </a:endParaRPr>
          </a:p>
        </p:txBody>
      </p:sp>
      <p:sp>
        <p:nvSpPr>
          <p:cNvPr id="24" name="Text Box 16"/>
          <p:cNvSpPr txBox="1">
            <a:spLocks noChangeArrowheads="1"/>
          </p:cNvSpPr>
          <p:nvPr/>
        </p:nvSpPr>
        <p:spPr bwMode="auto">
          <a:xfrm>
            <a:off x="853305" y="3211541"/>
            <a:ext cx="8099522" cy="1079020"/>
          </a:xfrm>
          <a:prstGeom prst="roundRect">
            <a:avLst/>
          </a:prstGeom>
          <a:noFill/>
          <a:ln w="381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 lIns="51435" tIns="25718" rIns="51435" bIns="25718">
            <a:spAutoFit/>
          </a:bodyPr>
          <a:lstStyle/>
          <a:p>
            <a:pPr>
              <a:lnSpc>
                <a:spcPct val="125000"/>
              </a:lnSpc>
              <a:spcBef>
                <a:spcPct val="0"/>
              </a:spcBef>
            </a:pPr>
            <a:r>
              <a:rPr kumimoji="1" lang="zh-CN" altLang="en-US" sz="2400" b="1" dirty="0">
                <a:solidFill>
                  <a:srgbClr val="0000FF"/>
                </a:solidFill>
                <a:latin typeface="Calibri" panose="020F0502020204030204" charset="0"/>
                <a:ea typeface="黑体" panose="02010609060101010101" pitchFamily="49" charset="-122"/>
                <a:cs typeface="微软雅黑" panose="020B0503020204020204" pitchFamily="34" charset="-122"/>
              </a:rPr>
              <a:t>③</a:t>
            </a:r>
            <a:r>
              <a:rPr kumimoji="1"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  <a:sym typeface="+mn-ea"/>
              </a:rPr>
              <a:t>局限性：</a:t>
            </a:r>
            <a:r>
              <a:rPr lang="zh-CN" altLang="en-US" sz="2400" b="1" dirty="0">
                <a:sym typeface="+mn-ea"/>
              </a:rPr>
              <a:t>体系未根除帝国主义间旧有矛盾，又产生新的矛盾，为新世界大战埋下祸根。</a:t>
            </a:r>
            <a:endParaRPr kumimoji="1"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pitchFamily="34" charset="-122"/>
            </a:endParaRPr>
          </a:p>
        </p:txBody>
      </p:sp>
      <p:sp>
        <p:nvSpPr>
          <p:cNvPr id="25" name="Rectangle 18"/>
          <p:cNvSpPr>
            <a:spLocks noChangeArrowheads="1"/>
          </p:cNvSpPr>
          <p:nvPr/>
        </p:nvSpPr>
        <p:spPr bwMode="auto">
          <a:xfrm>
            <a:off x="828261" y="732622"/>
            <a:ext cx="8099046" cy="568242"/>
          </a:xfrm>
          <a:prstGeom prst="roundRect">
            <a:avLst/>
          </a:prstGeom>
          <a:noFill/>
          <a:ln w="38100" algn="ctr">
            <a:noFill/>
            <a:miter lim="800000"/>
          </a:ln>
          <a:effectLst/>
        </p:spPr>
        <p:txBody>
          <a:bodyPr wrap="square" lIns="51435" tIns="25718" rIns="51435" bIns="25718">
            <a:spAutoFit/>
          </a:bodyPr>
          <a:lstStyle/>
          <a:p>
            <a:pPr>
              <a:lnSpc>
                <a:spcPct val="125000"/>
              </a:lnSpc>
              <a:spcBef>
                <a:spcPct val="0"/>
              </a:spcBef>
            </a:pPr>
            <a:r>
              <a:rPr kumimoji="1" lang="zh-CN" altLang="en-US" sz="2400" b="1" dirty="0">
                <a:solidFill>
                  <a:srgbClr val="0000FF"/>
                </a:solidFill>
                <a:latin typeface="Calibri" panose="020F0502020204030204" charset="0"/>
                <a:ea typeface="黑体" panose="02010609060101010101" pitchFamily="49" charset="-122"/>
              </a:rPr>
              <a:t>①</a:t>
            </a:r>
            <a:r>
              <a:rPr kumimoji="1"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实质：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是一战后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帝国主义国家重新瓜分世界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的体系。</a:t>
            </a:r>
            <a:endParaRPr lang="zh-CN" altLang="en-US" sz="2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/>
          <p:nvPr/>
        </p:nvSpPr>
        <p:spPr>
          <a:xfrm>
            <a:off x="284562" y="676374"/>
            <a:ext cx="856090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25000"/>
              </a:lnSpc>
            </a:pPr>
            <a:r>
              <a:rPr lang="zh-CN" altLang="zh-CN" sz="4000" b="1" dirty="0" smtClean="0">
                <a:latin typeface="+mn-ea"/>
              </a:rPr>
              <a:t>《凡尔赛条约》</a:t>
            </a:r>
            <a:r>
              <a:rPr lang="zh-CN" altLang="zh-CN" sz="4000" b="1" dirty="0">
                <a:latin typeface="+mn-ea"/>
              </a:rPr>
              <a:t>和《九国公约》</a:t>
            </a:r>
            <a:endParaRPr lang="zh-CN" altLang="zh-CN" sz="4000" b="1" dirty="0">
              <a:latin typeface="+mn-ea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627505" y="1456746"/>
            <a:ext cx="2938145" cy="1117600"/>
            <a:chOff x="5962" y="3521"/>
            <a:chExt cx="4627" cy="1760"/>
          </a:xfrm>
        </p:grpSpPr>
        <p:sp>
          <p:nvSpPr>
            <p:cNvPr id="13" name="文本框 7"/>
            <p:cNvSpPr txBox="1"/>
            <p:nvPr/>
          </p:nvSpPr>
          <p:spPr>
            <a:xfrm>
              <a:off x="5962" y="4477"/>
              <a:ext cx="4627" cy="804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  <a:prstDash val="solid"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2400" b="1">
                  <a:solidFill>
                    <a:srgbClr val="0000FF"/>
                  </a:solidFill>
                  <a:latin typeface="+mn-ea"/>
                  <a:cs typeface="微软雅黑" panose="020B0503020204020204" pitchFamily="34" charset="-122"/>
                </a:rPr>
                <a:t>1919年巴黎和会</a:t>
              </a:r>
              <a:endParaRPr lang="zh-CN" altLang="en-US" sz="2400" b="1">
                <a:solidFill>
                  <a:srgbClr val="0000FF"/>
                </a:solidFill>
                <a:latin typeface="+mn-ea"/>
                <a:cs typeface="微软雅黑" panose="020B0503020204020204" pitchFamily="34" charset="-122"/>
              </a:endParaRPr>
            </a:p>
          </p:txBody>
        </p:sp>
        <p:sp>
          <p:nvSpPr>
            <p:cNvPr id="14" name="下箭头 13"/>
            <p:cNvSpPr/>
            <p:nvPr/>
          </p:nvSpPr>
          <p:spPr>
            <a:xfrm>
              <a:off x="8041" y="3521"/>
              <a:ext cx="470" cy="791"/>
            </a:xfrm>
            <a:prstGeom prst="downArrow">
              <a:avLst/>
            </a:prstGeom>
            <a:solidFill>
              <a:schemeClr val="bg1"/>
            </a:solidFill>
            <a:ln w="57150">
              <a:solidFill>
                <a:srgbClr val="CB2B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+mn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958080" y="1456746"/>
            <a:ext cx="3735070" cy="1117600"/>
            <a:chOff x="4826" y="3521"/>
            <a:chExt cx="5882" cy="1760"/>
          </a:xfrm>
        </p:grpSpPr>
        <p:sp>
          <p:nvSpPr>
            <p:cNvPr id="16" name="文本框 14"/>
            <p:cNvSpPr txBox="1"/>
            <p:nvPr/>
          </p:nvSpPr>
          <p:spPr>
            <a:xfrm>
              <a:off x="4826" y="4477"/>
              <a:ext cx="5882" cy="804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  <a:prstDash val="solid"/>
            </a:ln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zh-CN" altLang="en-US" sz="2400" b="1">
                  <a:solidFill>
                    <a:srgbClr val="0000FF"/>
                  </a:solidFill>
                  <a:latin typeface="+mn-ea"/>
                  <a:cs typeface="微软雅黑" panose="020B0503020204020204" pitchFamily="34" charset="-122"/>
                </a:rPr>
                <a:t>1921-1922年华盛顿会议</a:t>
              </a:r>
              <a:endParaRPr lang="zh-CN" altLang="en-US" sz="2400" b="1">
                <a:solidFill>
                  <a:srgbClr val="0000FF"/>
                </a:solidFill>
                <a:latin typeface="+mn-ea"/>
                <a:cs typeface="微软雅黑" panose="020B0503020204020204" pitchFamily="34" charset="-122"/>
              </a:endParaRPr>
            </a:p>
          </p:txBody>
        </p:sp>
        <p:sp>
          <p:nvSpPr>
            <p:cNvPr id="17" name="下箭头 16"/>
            <p:cNvSpPr/>
            <p:nvPr/>
          </p:nvSpPr>
          <p:spPr>
            <a:xfrm>
              <a:off x="8041" y="3521"/>
              <a:ext cx="470" cy="791"/>
            </a:xfrm>
            <a:prstGeom prst="downArrow">
              <a:avLst/>
            </a:prstGeom>
            <a:solidFill>
              <a:schemeClr val="bg1"/>
            </a:solidFill>
            <a:ln w="57150">
              <a:solidFill>
                <a:srgbClr val="CB2B2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+mn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70535" y="2670231"/>
            <a:ext cx="8617585" cy="2080895"/>
            <a:chOff x="4140" y="5696"/>
            <a:chExt cx="13571" cy="3277"/>
          </a:xfrm>
        </p:grpSpPr>
        <p:sp>
          <p:nvSpPr>
            <p:cNvPr id="19" name="文本框 1"/>
            <p:cNvSpPr txBox="1"/>
            <p:nvPr/>
          </p:nvSpPr>
          <p:spPr>
            <a:xfrm>
              <a:off x="4140" y="7083"/>
              <a:ext cx="13571" cy="1890"/>
            </a:xfrm>
            <a:prstGeom prst="rect">
              <a:avLst/>
            </a:prstGeom>
            <a:noFill/>
            <a:ln w="38100">
              <a:noFill/>
              <a:prstDash val="dash"/>
            </a:ln>
          </p:spPr>
          <p:txBody>
            <a:bodyPr wrap="square" rtlCol="0" anchor="t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400" b="1" kern="0" noProof="0" dirty="0">
                  <a:solidFill>
                    <a:schemeClr val="tx1"/>
                  </a:solidFill>
                  <a:effectLst/>
                  <a:latin typeface="+mn-ea"/>
                  <a:cs typeface="微软雅黑" panose="020B0503020204020204" pitchFamily="34" charset="-122"/>
                  <a:sym typeface="+mn-ea"/>
                </a:rPr>
                <a:t>一战后的国际格局（新秩序）：</a:t>
              </a:r>
              <a:endParaRPr lang="zh-CN" altLang="en-US" sz="2400" b="1" kern="0" noProof="0" dirty="0">
                <a:solidFill>
                  <a:schemeClr val="tx1"/>
                </a:solidFill>
                <a:effectLst/>
                <a:latin typeface="+mn-ea"/>
                <a:cs typeface="微软雅黑" panose="020B0503020204020204" pitchFamily="34" charset="-122"/>
                <a:sym typeface="+mn-ea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400" b="1" dirty="0">
                  <a:solidFill>
                    <a:srgbClr val="FF0000"/>
                  </a:solidFill>
                  <a:latin typeface="+mn-ea"/>
                  <a:cs typeface="微软雅黑" panose="020B0503020204020204" pitchFamily="34" charset="-122"/>
                </a:rPr>
                <a:t>凡尔赛-华盛顿体系</a:t>
              </a:r>
              <a:endParaRPr lang="zh-CN" altLang="en-US" sz="2400" b="1" dirty="0">
                <a:solidFill>
                  <a:srgbClr val="FF0000"/>
                </a:solidFill>
                <a:latin typeface="+mn-ea"/>
                <a:cs typeface="微软雅黑" panose="020B0503020204020204" pitchFamily="34" charset="-122"/>
              </a:endParaRPr>
            </a:p>
          </p:txBody>
        </p:sp>
        <p:sp>
          <p:nvSpPr>
            <p:cNvPr id="20" name="左大括号 19"/>
            <p:cNvSpPr/>
            <p:nvPr/>
          </p:nvSpPr>
          <p:spPr>
            <a:xfrm rot="16200000">
              <a:off x="10871" y="3100"/>
              <a:ext cx="846" cy="6038"/>
            </a:xfrm>
            <a:prstGeom prst="leftBrace">
              <a:avLst>
                <a:gd name="adj1" fmla="val 48030"/>
                <a:gd name="adj2" fmla="val 50000"/>
              </a:avLst>
            </a:prstGeom>
            <a:solidFill>
              <a:schemeClr val="bg1"/>
            </a:solidFill>
            <a:ln w="762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latin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00"/>
          <p:cNvSpPr txBox="1"/>
          <p:nvPr/>
        </p:nvSpPr>
        <p:spPr>
          <a:xfrm>
            <a:off x="1763688" y="1970415"/>
            <a:ext cx="5584825" cy="187196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 indent="-6096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-200" checksum="3313634920"/>
                </a:ext>
              </a:extLst>
            </a:pP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基础型</a:t>
            </a:r>
            <a:r>
              <a:rPr 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作业：完成课后</a:t>
            </a:r>
            <a:r>
              <a: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活动</a:t>
            </a:r>
            <a:r>
              <a:rPr 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，并</a:t>
            </a: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标明</a:t>
            </a:r>
            <a:r>
              <a:rPr 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所考查知识点。</a:t>
            </a:r>
            <a:endParaRPr lang="zh-CN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indent="-609600" algn="just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-200" checksum="3313634920"/>
                </a:ext>
              </a:extLst>
            </a:pP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en-US" alt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发展</a:t>
            </a:r>
            <a:r>
              <a:rPr 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型作业：完成课时练习</a:t>
            </a:r>
            <a:r>
              <a: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93922" y="1338061"/>
            <a:ext cx="6716078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思考：</a:t>
            </a: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一战的目的及对各国实力的影响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1"/>
          <p:cNvGrpSpPr/>
          <p:nvPr/>
        </p:nvGrpSpPr>
        <p:grpSpPr bwMode="auto">
          <a:xfrm>
            <a:off x="2907415" y="2571178"/>
            <a:ext cx="3482055" cy="1025900"/>
            <a:chOff x="2557044" y="2483087"/>
            <a:chExt cx="4034032" cy="1296143"/>
          </a:xfrm>
        </p:grpSpPr>
        <p:sp>
          <p:nvSpPr>
            <p:cNvPr id="27" name="Line 34"/>
            <p:cNvSpPr>
              <a:spLocks noChangeShapeType="1"/>
            </p:cNvSpPr>
            <p:nvPr/>
          </p:nvSpPr>
          <p:spPr bwMode="auto">
            <a:xfrm rot="618245" flipV="1">
              <a:off x="4879468" y="2483087"/>
              <a:ext cx="117529" cy="10470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 sz="190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28" name="Line 35"/>
            <p:cNvSpPr>
              <a:spLocks noChangeShapeType="1"/>
            </p:cNvSpPr>
            <p:nvPr/>
          </p:nvSpPr>
          <p:spPr bwMode="auto">
            <a:xfrm rot="618245" flipH="1" flipV="1">
              <a:off x="4207405" y="2555296"/>
              <a:ext cx="433696" cy="8484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 sz="190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29" name="Line 36"/>
            <p:cNvSpPr>
              <a:spLocks noChangeShapeType="1"/>
            </p:cNvSpPr>
            <p:nvPr/>
          </p:nvSpPr>
          <p:spPr bwMode="auto">
            <a:xfrm rot="618245" flipH="1" flipV="1">
              <a:off x="3363188" y="2983132"/>
              <a:ext cx="1029614" cy="4657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 sz="190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30" name="Line 37"/>
            <p:cNvSpPr>
              <a:spLocks noChangeShapeType="1"/>
            </p:cNvSpPr>
            <p:nvPr/>
          </p:nvSpPr>
          <p:spPr bwMode="auto">
            <a:xfrm rot="618245" flipH="1">
              <a:off x="2557044" y="3566215"/>
              <a:ext cx="1749680" cy="234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 sz="190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31" name="Line 38"/>
            <p:cNvSpPr>
              <a:spLocks noChangeShapeType="1"/>
            </p:cNvSpPr>
            <p:nvPr/>
          </p:nvSpPr>
          <p:spPr bwMode="auto">
            <a:xfrm rot="618245" flipV="1">
              <a:off x="5097971" y="2826077"/>
              <a:ext cx="660476" cy="763606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 sz="190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32" name="Line 39"/>
            <p:cNvSpPr>
              <a:spLocks noChangeShapeType="1"/>
            </p:cNvSpPr>
            <p:nvPr/>
          </p:nvSpPr>
          <p:spPr bwMode="auto">
            <a:xfrm rot="618245" flipV="1">
              <a:off x="5293299" y="3304460"/>
              <a:ext cx="1297777" cy="4747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zh-CN" altLang="en-US" sz="190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3" name="Oval 20"/>
          <p:cNvSpPr>
            <a:spLocks noChangeArrowheads="1"/>
          </p:cNvSpPr>
          <p:nvPr/>
        </p:nvSpPr>
        <p:spPr bwMode="auto">
          <a:xfrm>
            <a:off x="3850441" y="1675304"/>
            <a:ext cx="727274" cy="725845"/>
          </a:xfrm>
          <a:prstGeom prst="ellipse">
            <a:avLst/>
          </a:prstGeom>
          <a:solidFill>
            <a:schemeClr val="accent3"/>
          </a:solidFill>
          <a:ln w="9525" algn="ctr">
            <a:noFill/>
            <a:round/>
          </a:ln>
        </p:spPr>
        <p:txBody>
          <a:bodyPr wrap="none" lIns="68580" tIns="34290" rIns="68580" bIns="34290" anchor="ctr"/>
          <a:lstStyle/>
          <a:p>
            <a:pPr algn="ctr">
              <a:defRPr/>
            </a:pPr>
            <a:r>
              <a:rPr lang="zh-CN" altLang="en-US" sz="2200" b="1">
                <a:solidFill>
                  <a:srgbClr val="F2F2F2"/>
                </a:solidFill>
                <a:ea typeface="黑体" panose="02010609060101010101" pitchFamily="49" charset="-122"/>
                <a:sym typeface="+mn-lt"/>
              </a:rPr>
              <a:t>目的</a:t>
            </a:r>
            <a:endParaRPr lang="zh-CN" altLang="en-US" sz="2200" b="1">
              <a:solidFill>
                <a:srgbClr val="F2F2F2"/>
              </a:solidFill>
              <a:ea typeface="黑体" panose="02010609060101010101" pitchFamily="49" charset="-122"/>
              <a:sym typeface="+mn-lt"/>
            </a:endParaRPr>
          </a:p>
        </p:txBody>
      </p:sp>
      <p:sp>
        <p:nvSpPr>
          <p:cNvPr id="34" name="Oval 25">
            <a:hlinkClick r:id="rId1" action="ppaction://hlinksldjump"/>
          </p:cNvPr>
          <p:cNvSpPr>
            <a:spLocks noChangeArrowheads="1"/>
          </p:cNvSpPr>
          <p:nvPr/>
        </p:nvSpPr>
        <p:spPr bwMode="auto">
          <a:xfrm>
            <a:off x="4742507" y="1676732"/>
            <a:ext cx="971603" cy="724417"/>
          </a:xfrm>
          <a:prstGeom prst="ellipse">
            <a:avLst/>
          </a:prstGeom>
          <a:solidFill>
            <a:schemeClr val="accent4"/>
          </a:solidFill>
          <a:ln w="9525" algn="ctr">
            <a:noFill/>
            <a:round/>
          </a:ln>
        </p:spPr>
        <p:txBody>
          <a:bodyPr wrap="none" lIns="68580" tIns="34290" rIns="68580" bIns="34290" anchor="ctr"/>
          <a:lstStyle/>
          <a:p>
            <a:pPr algn="ctr">
              <a:defRPr/>
            </a:pPr>
            <a:r>
              <a:rPr lang="zh-CN" altLang="en-US" b="1">
                <a:solidFill>
                  <a:srgbClr val="F2F2F2"/>
                </a:solidFill>
                <a:ea typeface="黑体" panose="02010609060101010101" pitchFamily="49" charset="-122"/>
                <a:sym typeface="+mn-lt"/>
              </a:rPr>
              <a:t>操纵会议</a:t>
            </a:r>
            <a:endParaRPr lang="zh-CN" altLang="en-US" b="1">
              <a:solidFill>
                <a:srgbClr val="F2F2F2"/>
              </a:solidFill>
              <a:ea typeface="黑体" panose="02010609060101010101" pitchFamily="49" charset="-122"/>
              <a:sym typeface="+mn-lt"/>
            </a:endParaRPr>
          </a:p>
          <a:p>
            <a:pPr algn="ctr">
              <a:defRPr/>
            </a:pPr>
            <a:r>
              <a:rPr lang="zh-CN" altLang="en-US" b="1">
                <a:solidFill>
                  <a:srgbClr val="F2F2F2"/>
                </a:solidFill>
                <a:ea typeface="黑体" panose="02010609060101010101" pitchFamily="49" charset="-122"/>
                <a:sym typeface="+mn-lt"/>
              </a:rPr>
              <a:t>三巨头</a:t>
            </a:r>
            <a:endParaRPr lang="zh-CN" altLang="en-US" b="1">
              <a:solidFill>
                <a:srgbClr val="F2F2F2"/>
              </a:solidFill>
              <a:ea typeface="黑体" panose="02010609060101010101" pitchFamily="49" charset="-122"/>
              <a:sym typeface="+mn-lt"/>
            </a:endParaRPr>
          </a:p>
        </p:txBody>
      </p:sp>
      <p:sp>
        <p:nvSpPr>
          <p:cNvPr id="35" name="Oval 5"/>
          <p:cNvSpPr>
            <a:spLocks noChangeArrowheads="1"/>
          </p:cNvSpPr>
          <p:nvPr/>
        </p:nvSpPr>
        <p:spPr bwMode="auto">
          <a:xfrm>
            <a:off x="2543064" y="3331316"/>
            <a:ext cx="831578" cy="724417"/>
          </a:xfrm>
          <a:prstGeom prst="ellipse">
            <a:avLst/>
          </a:prstGeom>
          <a:solidFill>
            <a:schemeClr val="accent2"/>
          </a:solidFill>
          <a:ln w="9525" algn="ctr">
            <a:noFill/>
            <a:round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2200" b="1">
                <a:solidFill>
                  <a:srgbClr val="F2F2F2"/>
                </a:solidFill>
                <a:ea typeface="黑体" panose="02010609060101010101" pitchFamily="49" charset="-122"/>
                <a:sym typeface="+mn-lt"/>
              </a:rPr>
              <a:t>时间</a:t>
            </a:r>
            <a:endParaRPr lang="zh-CN" altLang="en-US" sz="2200" b="1">
              <a:solidFill>
                <a:srgbClr val="F2F2F2"/>
              </a:solidFill>
              <a:ea typeface="黑体" panose="02010609060101010101" pitchFamily="49" charset="-122"/>
              <a:sym typeface="+mn-lt"/>
            </a:endParaRPr>
          </a:p>
        </p:txBody>
      </p:sp>
      <p:sp>
        <p:nvSpPr>
          <p:cNvPr id="36" name="Oval 30"/>
          <p:cNvSpPr>
            <a:spLocks noChangeArrowheads="1"/>
          </p:cNvSpPr>
          <p:nvPr/>
        </p:nvSpPr>
        <p:spPr bwMode="auto">
          <a:xfrm>
            <a:off x="6386613" y="2712634"/>
            <a:ext cx="1488839" cy="801572"/>
          </a:xfrm>
          <a:prstGeom prst="ellipse">
            <a:avLst/>
          </a:prstGeom>
          <a:solidFill>
            <a:schemeClr val="accent2"/>
          </a:solidFill>
          <a:ln w="9525" algn="ctr">
            <a:noFill/>
            <a:round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2200" b="1">
                <a:solidFill>
                  <a:srgbClr val="F2F2F2"/>
                </a:solidFill>
                <a:ea typeface="黑体" panose="02010609060101010101" pitchFamily="49" charset="-122"/>
                <a:sym typeface="+mn-lt"/>
              </a:rPr>
              <a:t>结果、</a:t>
            </a:r>
            <a:r>
              <a:rPr lang="zh-CN" altLang="en-US" sz="2200" b="1">
                <a:solidFill>
                  <a:srgbClr val="F2F2F2"/>
                </a:solidFill>
                <a:ea typeface="黑体" panose="02010609060101010101" pitchFamily="49" charset="-122"/>
                <a:sym typeface="+mn-lt"/>
                <a:hlinkClick r:id="" action="ppaction://noaction"/>
              </a:rPr>
              <a:t>影响</a:t>
            </a:r>
            <a:endParaRPr lang="zh-CN" altLang="en-US" sz="2200" b="1">
              <a:solidFill>
                <a:srgbClr val="F2F2F2"/>
              </a:solidFill>
              <a:ea typeface="黑体" panose="02010609060101010101" pitchFamily="49" charset="-122"/>
              <a:sym typeface="+mn-lt"/>
            </a:endParaRPr>
          </a:p>
        </p:txBody>
      </p:sp>
      <p:sp>
        <p:nvSpPr>
          <p:cNvPr id="37" name="Oval 10"/>
          <p:cNvSpPr>
            <a:spLocks noChangeArrowheads="1"/>
          </p:cNvSpPr>
          <p:nvPr/>
        </p:nvSpPr>
        <p:spPr bwMode="auto">
          <a:xfrm>
            <a:off x="2957423" y="2098237"/>
            <a:ext cx="954458" cy="724416"/>
          </a:xfrm>
          <a:prstGeom prst="ellipse">
            <a:avLst/>
          </a:prstGeom>
          <a:solidFill>
            <a:schemeClr val="accent2"/>
          </a:solidFill>
          <a:ln w="9525" algn="ctr">
            <a:noFill/>
            <a:round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2200" b="1">
                <a:solidFill>
                  <a:srgbClr val="F2F2F2"/>
                </a:solidFill>
                <a:ea typeface="黑体" panose="02010609060101010101" pitchFamily="49" charset="-122"/>
                <a:sym typeface="+mn-lt"/>
              </a:rPr>
              <a:t>参加国</a:t>
            </a:r>
            <a:endParaRPr lang="zh-CN" altLang="en-US" sz="2200" b="1">
              <a:solidFill>
                <a:srgbClr val="F2F2F2"/>
              </a:solidFill>
              <a:ea typeface="黑体" panose="02010609060101010101" pitchFamily="49" charset="-122"/>
              <a:sym typeface="+mn-lt"/>
            </a:endParaRPr>
          </a:p>
        </p:txBody>
      </p:sp>
      <p:sp>
        <p:nvSpPr>
          <p:cNvPr id="38" name="Oval 15"/>
          <p:cNvSpPr>
            <a:spLocks noChangeArrowheads="1"/>
          </p:cNvSpPr>
          <p:nvPr/>
        </p:nvSpPr>
        <p:spPr bwMode="auto">
          <a:xfrm>
            <a:off x="5663626" y="2232547"/>
            <a:ext cx="727274" cy="725845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2200" b="1">
                <a:solidFill>
                  <a:srgbClr val="F2F2F2"/>
                </a:solidFill>
                <a:ea typeface="黑体" panose="02010609060101010101" pitchFamily="49" charset="-122"/>
                <a:sym typeface="+mn-lt"/>
              </a:rPr>
              <a:t>内容</a:t>
            </a:r>
            <a:endParaRPr lang="zh-CN" altLang="en-US" sz="2200" b="1">
              <a:solidFill>
                <a:srgbClr val="F2F2F2"/>
              </a:solidFill>
              <a:ea typeface="黑体" panose="02010609060101010101" pitchFamily="49" charset="-122"/>
              <a:sym typeface="+mn-lt"/>
            </a:endParaRPr>
          </a:p>
        </p:txBody>
      </p:sp>
      <p:sp>
        <p:nvSpPr>
          <p:cNvPr id="39" name="Rectangle 58"/>
          <p:cNvSpPr>
            <a:spLocks noChangeArrowheads="1"/>
          </p:cNvSpPr>
          <p:nvPr/>
        </p:nvSpPr>
        <p:spPr bwMode="auto">
          <a:xfrm>
            <a:off x="1468584" y="1012327"/>
            <a:ext cx="2627617" cy="74635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pPr algn="ctr">
              <a:spcBef>
                <a:spcPct val="20000"/>
              </a:spcBef>
              <a:buClr>
                <a:srgbClr val="E1B40C"/>
              </a:buClr>
              <a:buFont typeface="微软雅黑" panose="020B0503020204020204" pitchFamily="34" charset="-122"/>
              <a:buNone/>
            </a:pPr>
            <a:r>
              <a:rPr lang="zh-CN" altLang="en-US" sz="2200" b="1">
                <a:solidFill>
                  <a:schemeClr val="accent1"/>
                </a:solidFill>
                <a:ea typeface="黑体" panose="02010609060101010101" pitchFamily="49" charset="-122"/>
                <a:sym typeface="+mn-lt"/>
              </a:rPr>
              <a:t>重新瓜分世界，确立新的国际秩序</a:t>
            </a:r>
            <a:endParaRPr lang="zh-CN" altLang="en-US" sz="2200" b="1">
              <a:solidFill>
                <a:schemeClr val="accent1"/>
              </a:solidFill>
              <a:ea typeface="黑体" panose="02010609060101010101" pitchFamily="49" charset="-122"/>
              <a:sym typeface="+mn-lt"/>
            </a:endParaRPr>
          </a:p>
        </p:txBody>
      </p:sp>
      <p:sp>
        <p:nvSpPr>
          <p:cNvPr id="40" name="Rectangle 64"/>
          <p:cNvSpPr>
            <a:spLocks noChangeArrowheads="1"/>
          </p:cNvSpPr>
          <p:nvPr/>
        </p:nvSpPr>
        <p:spPr bwMode="auto">
          <a:xfrm>
            <a:off x="791319" y="3725673"/>
            <a:ext cx="1768890" cy="407804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pPr>
              <a:spcBef>
                <a:spcPct val="20000"/>
              </a:spcBef>
              <a:buClr>
                <a:srgbClr val="E1B40C"/>
              </a:buClr>
              <a:buFont typeface="微软雅黑" panose="020B0503020204020204" pitchFamily="34" charset="-122"/>
              <a:buNone/>
            </a:pPr>
            <a:r>
              <a:rPr lang="en-US" altLang="zh-CN" sz="22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lt"/>
              </a:rPr>
              <a:t>1919.1</a:t>
            </a:r>
            <a:r>
              <a:rPr lang="en-US" altLang="zh-CN" sz="2200" b="1">
                <a:solidFill>
                  <a:schemeClr val="accent2"/>
                </a:solidFill>
                <a:ea typeface="黑体" panose="02010609060101010101" pitchFamily="49" charset="-122"/>
                <a:sym typeface="+mn-lt"/>
              </a:rPr>
              <a:t>—</a:t>
            </a:r>
            <a:r>
              <a:rPr lang="en-US" altLang="zh-CN" sz="22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lt"/>
              </a:rPr>
              <a:t>6</a:t>
            </a:r>
            <a:r>
              <a:rPr lang="zh-CN" altLang="en-US" sz="22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lt"/>
              </a:rPr>
              <a:t>月</a:t>
            </a:r>
            <a:endParaRPr lang="zh-CN" altLang="en-US" sz="2200" b="1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  <a:sym typeface="+mn-lt"/>
            </a:endParaRPr>
          </a:p>
        </p:txBody>
      </p:sp>
      <p:sp>
        <p:nvSpPr>
          <p:cNvPr id="42" name="Rectangle 70"/>
          <p:cNvSpPr>
            <a:spLocks noChangeArrowheads="1"/>
          </p:cNvSpPr>
          <p:nvPr/>
        </p:nvSpPr>
        <p:spPr bwMode="auto">
          <a:xfrm>
            <a:off x="767030" y="1898201"/>
            <a:ext cx="2390430" cy="40780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pPr algn="r">
              <a:spcBef>
                <a:spcPct val="20000"/>
              </a:spcBef>
              <a:buClr>
                <a:srgbClr val="E1B40C"/>
              </a:buClr>
              <a:buFont typeface="微软雅黑" panose="020B0503020204020204" pitchFamily="34" charset="-122"/>
              <a:buNone/>
            </a:pPr>
            <a:r>
              <a:rPr lang="en-US" altLang="zh-CN" sz="22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lt"/>
              </a:rPr>
              <a:t>27</a:t>
            </a:r>
            <a:r>
              <a:rPr lang="zh-CN" altLang="en-US" sz="2200" b="1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lt"/>
              </a:rPr>
              <a:t>个战胜的协约国</a:t>
            </a:r>
            <a:endParaRPr lang="zh-CN" altLang="en-US" sz="2200" b="1">
              <a:solidFill>
                <a:schemeClr val="accent2"/>
              </a:solidFill>
              <a:latin typeface="黑体" panose="02010609060101010101" pitchFamily="49" charset="-122"/>
              <a:ea typeface="黑体" panose="02010609060101010101" pitchFamily="49" charset="-122"/>
              <a:sym typeface="+mn-lt"/>
            </a:endParaRPr>
          </a:p>
        </p:txBody>
      </p:sp>
      <p:sp>
        <p:nvSpPr>
          <p:cNvPr id="44" name="Oval 44"/>
          <p:cNvSpPr>
            <a:spLocks noChangeArrowheads="1"/>
          </p:cNvSpPr>
          <p:nvPr/>
        </p:nvSpPr>
        <p:spPr bwMode="gray">
          <a:xfrm>
            <a:off x="3983323" y="3074127"/>
            <a:ext cx="1181642" cy="1167353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2200" b="1">
                <a:solidFill>
                  <a:schemeClr val="bg1"/>
                </a:solidFill>
                <a:ea typeface="黑体" panose="02010609060101010101" pitchFamily="49" charset="-122"/>
                <a:sym typeface="+mn-lt"/>
              </a:rPr>
              <a:t>巴黎和会</a:t>
            </a:r>
            <a:endParaRPr lang="zh-CN" altLang="en-US" sz="2200" b="1">
              <a:solidFill>
                <a:schemeClr val="bg1"/>
              </a:solidFill>
              <a:ea typeface="黑体" panose="02010609060101010101" pitchFamily="49" charset="-122"/>
              <a:sym typeface="+mn-lt"/>
            </a:endParaRPr>
          </a:p>
        </p:txBody>
      </p:sp>
      <p:grpSp>
        <p:nvGrpSpPr>
          <p:cNvPr id="45" name="组合 11"/>
          <p:cNvGrpSpPr/>
          <p:nvPr/>
        </p:nvGrpSpPr>
        <p:grpSpPr bwMode="auto">
          <a:xfrm>
            <a:off x="662725" y="304342"/>
            <a:ext cx="2352849" cy="515808"/>
            <a:chOff x="134923" y="1985399"/>
            <a:chExt cx="2608910" cy="668809"/>
          </a:xfrm>
        </p:grpSpPr>
        <p:sp>
          <p:nvSpPr>
            <p:cNvPr id="46" name="矩形: 圆角 9"/>
            <p:cNvSpPr/>
            <p:nvPr/>
          </p:nvSpPr>
          <p:spPr>
            <a:xfrm>
              <a:off x="134923" y="1985399"/>
              <a:ext cx="2608910" cy="668809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zh-CN" altLang="en-US" dirty="0">
                <a:solidFill>
                  <a:srgbClr val="FFFFFF"/>
                </a:solidFill>
                <a:cs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7" name="TextBox 8"/>
            <p:cNvSpPr txBox="1">
              <a:spLocks noChangeArrowheads="1"/>
            </p:cNvSpPr>
            <p:nvPr/>
          </p:nvSpPr>
          <p:spPr bwMode="auto">
            <a:xfrm>
              <a:off x="277512" y="2077105"/>
              <a:ext cx="2216476" cy="48539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/>
            <a:lstStyle/>
            <a:p>
              <a:pPr algn="ctr">
                <a:lnSpc>
                  <a:spcPct val="80000"/>
                </a:lnSpc>
              </a:pPr>
              <a:r>
                <a:rPr lang="zh-CN" altLang="en-US" sz="2600" b="1" dirty="0" smtClean="0">
                  <a:solidFill>
                    <a:schemeClr val="bg1"/>
                  </a:solidFill>
                  <a:sym typeface="+mn-lt"/>
                </a:rPr>
                <a:t>巴黎</a:t>
              </a:r>
              <a:r>
                <a:rPr lang="zh-CN" altLang="en-US" sz="2600" b="1" dirty="0">
                  <a:solidFill>
                    <a:schemeClr val="bg1"/>
                  </a:solidFill>
                  <a:sym typeface="+mn-lt"/>
                </a:rPr>
                <a:t>和会</a:t>
              </a:r>
              <a:endParaRPr lang="zh-CN" altLang="en-US" sz="2600" b="1" dirty="0">
                <a:solidFill>
                  <a:schemeClr val="bg1"/>
                </a:solidFill>
                <a:sym typeface="+mn-lt"/>
              </a:endParaRPr>
            </a:p>
          </p:txBody>
        </p:sp>
      </p:grpSp>
      <p:sp>
        <p:nvSpPr>
          <p:cNvPr id="48" name="Rectangle 58">
            <a:hlinkClick r:id="rId1" action="ppaction://hlinksldjump"/>
          </p:cNvPr>
          <p:cNvSpPr>
            <a:spLocks noChangeArrowheads="1"/>
          </p:cNvSpPr>
          <p:nvPr/>
        </p:nvSpPr>
        <p:spPr bwMode="auto">
          <a:xfrm>
            <a:off x="4510561" y="562246"/>
            <a:ext cx="2731921" cy="108491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200" b="1">
                <a:solidFill>
                  <a:schemeClr val="accent2"/>
                </a:solidFill>
                <a:ea typeface="黑体" panose="02010609060101010101" pitchFamily="49" charset="-122"/>
              </a:rPr>
              <a:t>英国首相劳合</a:t>
            </a:r>
            <a:r>
              <a:rPr lang="en-US" altLang="zh-CN" sz="2200" b="1">
                <a:solidFill>
                  <a:schemeClr val="accent2"/>
                </a:solidFill>
                <a:ea typeface="黑体" panose="02010609060101010101" pitchFamily="49" charset="-122"/>
              </a:rPr>
              <a:t>•</a:t>
            </a:r>
            <a:r>
              <a:rPr lang="zh-CN" altLang="en-US" sz="2200" b="1">
                <a:solidFill>
                  <a:schemeClr val="accent2"/>
                </a:solidFill>
                <a:ea typeface="黑体" panose="02010609060101010101" pitchFamily="49" charset="-122"/>
              </a:rPr>
              <a:t>乔治</a:t>
            </a:r>
            <a:endParaRPr lang="zh-CN" altLang="en-US" sz="2200" b="1">
              <a:solidFill>
                <a:schemeClr val="accent2"/>
              </a:solidFill>
              <a:ea typeface="黑体" panose="02010609060101010101" pitchFamily="49" charset="-122"/>
            </a:endParaRPr>
          </a:p>
          <a:p>
            <a:r>
              <a:rPr lang="zh-CN" altLang="en-US" sz="2200" b="1">
                <a:solidFill>
                  <a:schemeClr val="accent2"/>
                </a:solidFill>
                <a:ea typeface="黑体" panose="02010609060101010101" pitchFamily="49" charset="-122"/>
              </a:rPr>
              <a:t>法国总理克里孟梭</a:t>
            </a:r>
            <a:endParaRPr lang="zh-CN" altLang="en-US" sz="2200" b="1">
              <a:solidFill>
                <a:schemeClr val="accent2"/>
              </a:solidFill>
              <a:ea typeface="黑体" panose="02010609060101010101" pitchFamily="49" charset="-122"/>
            </a:endParaRPr>
          </a:p>
          <a:p>
            <a:r>
              <a:rPr lang="zh-CN" altLang="en-US" sz="2200" b="1">
                <a:solidFill>
                  <a:schemeClr val="accent2"/>
                </a:solidFill>
                <a:ea typeface="黑体" panose="02010609060101010101" pitchFamily="49" charset="-122"/>
              </a:rPr>
              <a:t>美国总统威尔逊</a:t>
            </a:r>
            <a:endParaRPr lang="zh-CN" altLang="en-US" sz="2200" b="1">
              <a:solidFill>
                <a:schemeClr val="accent2"/>
              </a:solidFill>
              <a:ea typeface="黑体" panose="02010609060101010101" pitchFamily="49" charset="-122"/>
            </a:endParaRPr>
          </a:p>
        </p:txBody>
      </p:sp>
      <p:sp>
        <p:nvSpPr>
          <p:cNvPr id="49" name="Oval 5"/>
          <p:cNvSpPr>
            <a:spLocks noChangeArrowheads="1"/>
          </p:cNvSpPr>
          <p:nvPr/>
        </p:nvSpPr>
        <p:spPr bwMode="auto">
          <a:xfrm>
            <a:off x="2154422" y="2572608"/>
            <a:ext cx="973033" cy="724416"/>
          </a:xfrm>
          <a:prstGeom prst="ellipse">
            <a:avLst/>
          </a:prstGeom>
          <a:solidFill>
            <a:schemeClr val="accent1"/>
          </a:solidFill>
          <a:ln w="9525" algn="ctr">
            <a:noFill/>
            <a:round/>
          </a:ln>
        </p:spPr>
        <p:txBody>
          <a:bodyPr wrap="none" lIns="68580" tIns="34290" rIns="68580" bIns="34290" anchor="ctr"/>
          <a:lstStyle/>
          <a:p>
            <a:pPr algn="ctr"/>
            <a:r>
              <a:rPr lang="zh-CN" altLang="en-US" sz="2200" b="1">
                <a:solidFill>
                  <a:srgbClr val="F2F2F2"/>
                </a:solidFill>
                <a:ea typeface="黑体" panose="02010609060101010101" pitchFamily="49" charset="-122"/>
                <a:sym typeface="+mn-lt"/>
              </a:rPr>
              <a:t>中心</a:t>
            </a:r>
            <a:endParaRPr lang="zh-CN" altLang="en-US" sz="2200" b="1">
              <a:solidFill>
                <a:srgbClr val="F2F2F2"/>
              </a:solidFill>
              <a:ea typeface="黑体" panose="02010609060101010101" pitchFamily="49" charset="-122"/>
              <a:sym typeface="+mn-lt"/>
            </a:endParaRPr>
          </a:p>
          <a:p>
            <a:pPr algn="ctr"/>
            <a:r>
              <a:rPr lang="zh-CN" altLang="en-US" sz="2200" b="1">
                <a:solidFill>
                  <a:srgbClr val="F2F2F2"/>
                </a:solidFill>
                <a:ea typeface="黑体" panose="02010609060101010101" pitchFamily="49" charset="-122"/>
                <a:sym typeface="+mn-lt"/>
              </a:rPr>
              <a:t>议题</a:t>
            </a:r>
            <a:endParaRPr lang="zh-CN" altLang="en-US" sz="2200" b="1">
              <a:solidFill>
                <a:srgbClr val="F2F2F2"/>
              </a:solidFill>
              <a:ea typeface="黑体" panose="02010609060101010101" pitchFamily="49" charset="-122"/>
              <a:sym typeface="+mn-lt"/>
            </a:endParaRPr>
          </a:p>
        </p:txBody>
      </p:sp>
      <p:sp>
        <p:nvSpPr>
          <p:cNvPr id="50" name="Line 27"/>
          <p:cNvSpPr>
            <a:spLocks noChangeShapeType="1"/>
          </p:cNvSpPr>
          <p:nvPr/>
        </p:nvSpPr>
        <p:spPr bwMode="auto">
          <a:xfrm flipH="1" flipV="1">
            <a:off x="3390360" y="3671377"/>
            <a:ext cx="578675" cy="6144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tailEnd type="triangle" w="med" len="med"/>
          </a:ln>
        </p:spPr>
        <p:txBody>
          <a:bodyPr lIns="68580" tIns="34290" rIns="68580" bIns="34290"/>
          <a:lstStyle/>
          <a:p>
            <a:endParaRPr lang="zh-CN" altLang="en-US" sz="1900"/>
          </a:p>
        </p:txBody>
      </p:sp>
      <p:sp>
        <p:nvSpPr>
          <p:cNvPr id="51" name="Rectangle 58"/>
          <p:cNvSpPr>
            <a:spLocks noChangeArrowheads="1"/>
          </p:cNvSpPr>
          <p:nvPr/>
        </p:nvSpPr>
        <p:spPr bwMode="auto">
          <a:xfrm>
            <a:off x="719878" y="2476876"/>
            <a:ext cx="1507415" cy="108491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</p:spPr>
        <p:txBody>
          <a:bodyPr lIns="68580" tIns="34290" rIns="68580" bIns="34290">
            <a:spAutoFit/>
          </a:bodyPr>
          <a:lstStyle/>
          <a:p>
            <a:pPr algn="ctr">
              <a:spcBef>
                <a:spcPct val="20000"/>
              </a:spcBef>
              <a:buClr>
                <a:srgbClr val="E1B40C"/>
              </a:buClr>
              <a:buFont typeface="微软雅黑" panose="020B0503020204020204" pitchFamily="34" charset="-122"/>
              <a:buNone/>
            </a:pPr>
            <a:r>
              <a:rPr lang="zh-CN" altLang="en-US" sz="2200" b="1">
                <a:solidFill>
                  <a:schemeClr val="accent1"/>
                </a:solidFill>
                <a:ea typeface="黑体" panose="02010609060101010101" pitchFamily="49" charset="-122"/>
                <a:sym typeface="+mn-lt"/>
              </a:rPr>
              <a:t>讨论对德和约及战后安排</a:t>
            </a:r>
            <a:endParaRPr lang="zh-CN" altLang="en-US" sz="2200" b="1">
              <a:solidFill>
                <a:schemeClr val="accent1"/>
              </a:solidFill>
              <a:ea typeface="黑体" panose="02010609060101010101" pitchFamily="49" charset="-122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2" grpId="0" animBg="1"/>
      <p:bldP spid="48" grpId="0" animBg="1"/>
      <p:bldP spid="5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0"/>
          <p:cNvSpPr txBox="1"/>
          <p:nvPr/>
        </p:nvSpPr>
        <p:spPr>
          <a:xfrm>
            <a:off x="571662" y="803363"/>
            <a:ext cx="5372100" cy="43858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一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.</a:t>
            </a:r>
            <a:r>
              <a:rPr sz="2400" b="1" dirty="0" err="1" smtClean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凡尔赛体系确立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：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</a:rPr>
              <a:t>巴黎和会</a:t>
            </a:r>
            <a:endParaRPr lang="zh-CN" altLang="en-US" sz="2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pitchFamily="34" charset="-122"/>
            </a:endParaRPr>
          </a:p>
        </p:txBody>
      </p:sp>
      <p:pic>
        <p:nvPicPr>
          <p:cNvPr id="30" name="图片 29" descr="0 (1)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/>
          <a:srcRect l="24073"/>
          <a:stretch>
            <a:fillRect/>
          </a:stretch>
        </p:blipFill>
        <p:spPr>
          <a:xfrm>
            <a:off x="644456" y="1519687"/>
            <a:ext cx="3978593" cy="2671763"/>
          </a:xfrm>
          <a:prstGeom prst="roundRect">
            <a:avLst>
              <a:gd name="adj" fmla="val 5814"/>
            </a:avLst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3" name="图片 42" descr="1.jp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print"/>
          <a:srcRect b="44375"/>
          <a:stretch>
            <a:fillRect/>
          </a:stretch>
        </p:blipFill>
        <p:spPr>
          <a:xfrm>
            <a:off x="5693093" y="1425415"/>
            <a:ext cx="3129439" cy="2267426"/>
          </a:xfrm>
          <a:prstGeom prst="roundRect">
            <a:avLst>
              <a:gd name="adj" fmla="val 12363"/>
            </a:avLst>
          </a:prstGeom>
        </p:spPr>
      </p:pic>
      <p:sp>
        <p:nvSpPr>
          <p:cNvPr id="14" name="矩形 13"/>
          <p:cNvSpPr/>
          <p:nvPr/>
        </p:nvSpPr>
        <p:spPr>
          <a:xfrm>
            <a:off x="5572125" y="330992"/>
            <a:ext cx="2124075" cy="4386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圆角矩形标注 2"/>
          <p:cNvSpPr/>
          <p:nvPr/>
        </p:nvSpPr>
        <p:spPr>
          <a:xfrm>
            <a:off x="3405032" y="2470016"/>
            <a:ext cx="2729878" cy="1433210"/>
          </a:xfrm>
          <a:prstGeom prst="wedgeRoundRectCallout">
            <a:avLst>
              <a:gd name="adj1" fmla="val 61505"/>
              <a:gd name="adj2" fmla="val -37952"/>
              <a:gd name="adj3" fmla="val 166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5000"/>
              </a:lnSpc>
            </a:pPr>
            <a:endParaRPr lang="en-US" altLang="zh-CN" dirty="0" smtClean="0"/>
          </a:p>
          <a:p>
            <a:pPr algn="ctr">
              <a:lnSpc>
                <a:spcPct val="125000"/>
              </a:lnSpc>
            </a:pP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405031" y="2437995"/>
            <a:ext cx="2729879" cy="14542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b="1" dirty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英国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：反对过分削弱德国，制约苏俄，继续维护世界霸权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圆角矩形标注 21"/>
          <p:cNvSpPr/>
          <p:nvPr/>
        </p:nvSpPr>
        <p:spPr>
          <a:xfrm>
            <a:off x="5377471" y="769618"/>
            <a:ext cx="3310041" cy="1000699"/>
          </a:xfrm>
          <a:prstGeom prst="wedgeRoundRectCallout">
            <a:avLst>
              <a:gd name="adj1" fmla="val 24013"/>
              <a:gd name="adj2" fmla="val 64398"/>
              <a:gd name="adj3" fmla="val 16667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5000"/>
              </a:lnSpc>
            </a:pPr>
            <a:r>
              <a:rPr lang="zh-CN" altLang="en-US" sz="2200" b="1" dirty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法国</a:t>
            </a:r>
            <a:r>
              <a:rPr lang="zh-CN" altLang="en-US" sz="2200" dirty="0">
                <a:solidFill>
                  <a:schemeClr val="tx1"/>
                </a:solidFill>
              </a:rPr>
              <a:t>：</a:t>
            </a:r>
            <a:r>
              <a:rPr lang="zh-CN" altLang="en-US" sz="2200" b="1" dirty="0">
                <a:solidFill>
                  <a:schemeClr val="tx1"/>
                </a:solidFill>
              </a:rPr>
              <a:t>最大限度削弱德国，重建欧洲大陆霸权</a:t>
            </a:r>
            <a:endParaRPr lang="zh-CN" altLang="en-US" sz="2200" b="1" dirty="0">
              <a:solidFill>
                <a:schemeClr val="tx1"/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6134910" y="3750059"/>
            <a:ext cx="2466978" cy="986547"/>
            <a:chOff x="6250812" y="3659626"/>
            <a:chExt cx="2466978" cy="986547"/>
          </a:xfrm>
        </p:grpSpPr>
        <p:sp>
          <p:nvSpPr>
            <p:cNvPr id="21" name="圆角矩形标注 20"/>
            <p:cNvSpPr/>
            <p:nvPr/>
          </p:nvSpPr>
          <p:spPr>
            <a:xfrm>
              <a:off x="6250812" y="3659626"/>
              <a:ext cx="2466978" cy="986547"/>
            </a:xfrm>
            <a:prstGeom prst="wedgeRoundRectCallout">
              <a:avLst>
                <a:gd name="adj1" fmla="val 48307"/>
                <a:gd name="adj2" fmla="val -78051"/>
                <a:gd name="adj3" fmla="val 16667"/>
              </a:avLst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5000"/>
                </a:lnSpc>
              </a:pPr>
              <a:endParaRPr lang="en-US" altLang="zh-CN" dirty="0" smtClean="0"/>
            </a:p>
            <a:p>
              <a:pPr algn="ctr">
                <a:lnSpc>
                  <a:spcPct val="125000"/>
                </a:lnSpc>
              </a:pPr>
              <a:endParaRPr lang="zh-CN" altLang="en-US" dirty="0"/>
            </a:p>
          </p:txBody>
        </p:sp>
        <p:sp>
          <p:nvSpPr>
            <p:cNvPr id="6" name="矩形 5"/>
            <p:cNvSpPr/>
            <p:nvPr/>
          </p:nvSpPr>
          <p:spPr>
            <a:xfrm>
              <a:off x="6367467" y="3737400"/>
              <a:ext cx="2350323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rgbClr val="0000CC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pitchFamily="34" charset="-122"/>
                </a:rPr>
                <a:t>美国</a:t>
              </a:r>
              <a:r>
                <a:rPr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pitchFamily="34" charset="-122"/>
                </a:rPr>
                <a:t>：</a:t>
              </a:r>
              <a:r>
                <a:rPr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pitchFamily="34" charset="-122"/>
                  <a:sym typeface="+mn-ea"/>
                </a:rPr>
                <a:t>攫取战后</a:t>
              </a:r>
              <a:endPara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  <a:sym typeface="+mn-ea"/>
              </a:endParaRPr>
            </a:p>
            <a:p>
              <a:r>
                <a:rPr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pitchFamily="34" charset="-122"/>
                  <a:sym typeface="+mn-ea"/>
                </a:rPr>
                <a:t>世界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pitchFamily="34" charset="-122"/>
                  <a:sym typeface="+mn-ea"/>
                </a:rPr>
                <a:t>领导权</a:t>
              </a:r>
              <a:endPara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pitchFamily="34" charset="-122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凡尔赛和约的签字"/>
          <p:cNvPicPr>
            <a:picLocks noChangeAspect="1" noChangeArrowheads="1"/>
          </p:cNvPicPr>
          <p:nvPr/>
        </p:nvPicPr>
        <p:blipFill>
          <a:blip r:embed="rId1" cstate="print"/>
          <a:srcRect l="9166" r="10001" b="24445"/>
          <a:stretch>
            <a:fillRect/>
          </a:stretch>
        </p:blipFill>
        <p:spPr bwMode="auto">
          <a:xfrm>
            <a:off x="2516981" y="963717"/>
            <a:ext cx="4109561" cy="288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文本框 3"/>
          <p:cNvSpPr txBox="1"/>
          <p:nvPr/>
        </p:nvSpPr>
        <p:spPr>
          <a:xfrm>
            <a:off x="616085" y="4084553"/>
            <a:ext cx="8171233" cy="438582"/>
          </a:xfrm>
          <a:prstGeom prst="rect">
            <a:avLst/>
          </a:prstGeom>
          <a:noFill/>
          <a:ln w="38100">
            <a:noFill/>
            <a:prstDash val="sysDash"/>
          </a:ln>
        </p:spPr>
        <p:txBody>
          <a:bodyPr wrap="square" lIns="68580" tIns="34290" rIns="68580" bIns="34290" rtlCol="0" anchor="t">
            <a:spAutoFit/>
          </a:bodyPr>
          <a:lstStyle/>
          <a:p>
            <a:pPr algn="l" fontAlgn="base">
              <a:buFontTx/>
            </a:pPr>
            <a:r>
              <a:rPr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1919年6月</a:t>
            </a: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，协约国与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德国</a:t>
            </a: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签订《凡尔赛条约》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（对德和约）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694849" y="901427"/>
          <a:ext cx="8053560" cy="3651117"/>
        </p:xfrm>
        <a:graphic>
          <a:graphicData uri="http://schemas.openxmlformats.org/drawingml/2006/table">
            <a:tbl>
              <a:tblPr/>
              <a:tblGrid>
                <a:gridCol w="967812"/>
                <a:gridCol w="7085748"/>
              </a:tblGrid>
              <a:tr h="895644">
                <a:tc>
                  <a:txBody>
                    <a:bodyPr/>
                    <a:lstStyle/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en-US" sz="2100" b="1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25718" marB="25718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100" b="1" smtClean="0">
                          <a:latin typeface="黑体" panose="02010609060101010101" pitchFamily="49" charset="-122"/>
                          <a:ea typeface="黑体" panose="02010609060101010101" pitchFamily="49" charset="-122"/>
                          <a:cs typeface="微软雅黑" panose="020B0503020204020204" pitchFamily="34" charset="-122"/>
                        </a:rPr>
                        <a:t>重划德国疆界，阿尔萨斯和洛林归还法国，萨尔煤矿归法国开采；莱茵河西岸的德国领土由协约国占领</a:t>
                      </a:r>
                      <a:r>
                        <a:rPr lang="en-US" altLang="zh-CN" sz="2100" b="1" smtClean="0">
                          <a:latin typeface="黑体" panose="02010609060101010101" pitchFamily="49" charset="-122"/>
                          <a:ea typeface="黑体" panose="02010609060101010101" pitchFamily="49" charset="-122"/>
                          <a:cs typeface="微软雅黑" panose="020B0503020204020204" pitchFamily="34" charset="-122"/>
                        </a:rPr>
                        <a:t>15</a:t>
                      </a:r>
                      <a:r>
                        <a:rPr lang="zh-CN" altLang="en-US" sz="2100" b="1" smtClean="0">
                          <a:latin typeface="黑体" panose="02010609060101010101" pitchFamily="49" charset="-122"/>
                          <a:ea typeface="黑体" panose="02010609060101010101" pitchFamily="49" charset="-122"/>
                          <a:cs typeface="微软雅黑" panose="020B0503020204020204" pitchFamily="34" charset="-122"/>
                        </a:rPr>
                        <a:t>年。</a:t>
                      </a:r>
                      <a:endParaRPr lang="zh-CN" altLang="en-US" sz="2100" b="1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微软雅黑" panose="020B0503020204020204" pitchFamily="34" charset="-122"/>
                      </a:endParaRPr>
                    </a:p>
                  </a:txBody>
                  <a:tcPr marL="68580" marR="68580" marT="25718" marB="25718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91463">
                <a:tc>
                  <a:txBody>
                    <a:bodyPr/>
                    <a:lstStyle/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en-US" sz="2100" b="1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25718" marB="25718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100" b="1" dirty="0">
                          <a:latin typeface="黑体" panose="02010609060101010101" pitchFamily="49" charset="-122"/>
                          <a:ea typeface="黑体" panose="02010609060101010101" pitchFamily="49" charset="-122"/>
                          <a:sym typeface="+mn-ea"/>
                        </a:rPr>
                        <a:t>德国承认并尊重奥地利、波兰等国的独立</a:t>
                      </a:r>
                      <a:endParaRPr lang="zh-CN" altLang="en-US" sz="2100" b="1" dirty="0">
                        <a:latin typeface="黑体" panose="02010609060101010101" pitchFamily="49" charset="-122"/>
                        <a:ea typeface="黑体" panose="02010609060101010101" pitchFamily="49" charset="-122"/>
                        <a:sym typeface="+mn-ea"/>
                      </a:endParaRPr>
                    </a:p>
                  </a:txBody>
                  <a:tcPr marL="68580" marR="68580" marT="25718" marB="25718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00250">
                <a:tc>
                  <a:txBody>
                    <a:bodyPr/>
                    <a:lstStyle/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en-US" sz="2100" b="1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sym typeface="+mn-ea"/>
                      </a:endParaRPr>
                    </a:p>
                  </a:txBody>
                  <a:tcPr marL="68580" marR="68580" marT="25718" marB="25718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100" b="1" dirty="0">
                          <a:latin typeface="黑体" panose="02010609060101010101" pitchFamily="49" charset="-122"/>
                          <a:ea typeface="黑体" panose="02010609060101010101" pitchFamily="49" charset="-122"/>
                          <a:sym typeface="+mn-ea"/>
                        </a:rPr>
                        <a:t>德国的全部海外殖民地由英、法、日等国瓜分</a:t>
                      </a:r>
                      <a:endParaRPr lang="zh-CN" altLang="en-US" sz="2100" b="1" dirty="0">
                        <a:latin typeface="黑体" panose="02010609060101010101" pitchFamily="49" charset="-122"/>
                        <a:ea typeface="黑体" panose="02010609060101010101" pitchFamily="49" charset="-122"/>
                        <a:sym typeface="+mn-ea"/>
                      </a:endParaRPr>
                    </a:p>
                  </a:txBody>
                  <a:tcPr marL="68580" marR="68580" marT="25718" marB="25718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13218">
                <a:tc>
                  <a:txBody>
                    <a:bodyPr/>
                    <a:lstStyle/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en-US" sz="2100" b="1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0" marR="68580" marT="25718" marB="25718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100" b="1" dirty="0">
                          <a:latin typeface="黑体" panose="02010609060101010101" pitchFamily="49" charset="-122"/>
                          <a:ea typeface="黑体" panose="02010609060101010101" pitchFamily="49" charset="-122"/>
                          <a:cs typeface="微软雅黑" panose="020B0503020204020204" pitchFamily="34" charset="-122"/>
                          <a:sym typeface="+mn-ea"/>
                        </a:rPr>
                        <a:t>莱茵河东岸</a:t>
                      </a:r>
                      <a:r>
                        <a:rPr lang="en-US" altLang="zh-CN" sz="2100" b="1" dirty="0">
                          <a:latin typeface="黑体" panose="02010609060101010101" pitchFamily="49" charset="-122"/>
                          <a:ea typeface="黑体" panose="02010609060101010101" pitchFamily="49" charset="-122"/>
                          <a:cs typeface="微软雅黑" panose="020B0503020204020204" pitchFamily="34" charset="-122"/>
                          <a:sym typeface="+mn-ea"/>
                        </a:rPr>
                        <a:t>50</a:t>
                      </a:r>
                      <a:r>
                        <a:rPr lang="zh-CN" altLang="en-US" sz="2100" b="1" dirty="0">
                          <a:latin typeface="黑体" panose="02010609060101010101" pitchFamily="49" charset="-122"/>
                          <a:ea typeface="黑体" panose="02010609060101010101" pitchFamily="49" charset="-122"/>
                          <a:cs typeface="微软雅黑" panose="020B0503020204020204" pitchFamily="34" charset="-122"/>
                          <a:sym typeface="+mn-ea"/>
                        </a:rPr>
                        <a:t>千米内，德国不得设防；禁止德国实行义务兵役制；不允许拥有空军，陆军人数不得超过</a:t>
                      </a:r>
                      <a:r>
                        <a:rPr lang="en-US" altLang="zh-CN" sz="2100" b="1" dirty="0">
                          <a:latin typeface="黑体" panose="02010609060101010101" pitchFamily="49" charset="-122"/>
                          <a:ea typeface="黑体" panose="02010609060101010101" pitchFamily="49" charset="-122"/>
                          <a:cs typeface="微软雅黑" panose="020B0503020204020204" pitchFamily="34" charset="-122"/>
                          <a:sym typeface="+mn-ea"/>
                        </a:rPr>
                        <a:t>10</a:t>
                      </a:r>
                      <a:r>
                        <a:rPr lang="zh-CN" altLang="en-US" sz="2100" b="1" dirty="0">
                          <a:latin typeface="黑体" panose="02010609060101010101" pitchFamily="49" charset="-122"/>
                          <a:ea typeface="黑体" panose="02010609060101010101" pitchFamily="49" charset="-122"/>
                          <a:cs typeface="微软雅黑" panose="020B0503020204020204" pitchFamily="34" charset="-122"/>
                          <a:sym typeface="+mn-ea"/>
                        </a:rPr>
                        <a:t>万。</a:t>
                      </a:r>
                      <a:endParaRPr lang="zh-CN" altLang="en-US" sz="2100" b="1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微软雅黑" panose="020B0503020204020204" pitchFamily="34" charset="-122"/>
                      </a:endParaRPr>
                    </a:p>
                  </a:txBody>
                  <a:tcPr marL="68580" marR="68580" marT="25718" marB="25718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50542">
                <a:tc>
                  <a:txBody>
                    <a:bodyPr/>
                    <a:lstStyle/>
                    <a:p>
                      <a:pPr lvl="0" algn="ctr" eaLnBrk="1" hangingPunct="1">
                        <a:spcBef>
                          <a:spcPct val="20000"/>
                        </a:spcBef>
                        <a:buNone/>
                      </a:pPr>
                      <a:endParaRPr lang="zh-CN" altLang="en-US" sz="2100" b="1" dirty="0">
                        <a:solidFill>
                          <a:srgbClr val="FF000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sym typeface="+mn-ea"/>
                      </a:endParaRPr>
                    </a:p>
                  </a:txBody>
                  <a:tcPr marL="68580" marR="68580" marT="25718" marB="25718" anchor="ctr"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eaLnBrk="1" hangingPunct="1">
                        <a:spcBef>
                          <a:spcPct val="20000"/>
                        </a:spcBef>
                        <a:buNone/>
                      </a:pPr>
                      <a:r>
                        <a:rPr lang="zh-CN" altLang="en-US" sz="2100" b="1" dirty="0">
                          <a:latin typeface="黑体" panose="02010609060101010101" pitchFamily="49" charset="-122"/>
                          <a:ea typeface="黑体" panose="02010609060101010101" pitchFamily="49" charset="-122"/>
                          <a:cs typeface="微软雅黑" panose="020B0503020204020204" pitchFamily="34" charset="-122"/>
                          <a:sym typeface="+mn-ea"/>
                        </a:rPr>
                        <a:t>由协约国设立“赔款委员会”，决定德国战争赔款的总数</a:t>
                      </a:r>
                      <a:endParaRPr lang="zh-CN" altLang="en-US" sz="2100" b="1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微软雅黑" panose="020B0503020204020204" pitchFamily="34" charset="-122"/>
                        <a:sym typeface="+mn-ea"/>
                      </a:endParaRPr>
                    </a:p>
                  </a:txBody>
                  <a:tcPr marL="68580" marR="68580" marT="25718" marB="25718" anchor="ctr"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文本框 5"/>
          <p:cNvSpPr txBox="1"/>
          <p:nvPr/>
        </p:nvSpPr>
        <p:spPr>
          <a:xfrm>
            <a:off x="802996" y="1826056"/>
            <a:ext cx="757260" cy="438582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lvl="0" algn="ctr" eaLnBrk="1" hangingPunct="1">
              <a:spcBef>
                <a:spcPct val="20000"/>
              </a:spcBef>
              <a:buNone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  <a:hlinkClick r:id="rId2" action="ppaction://hlinksldjump"/>
              </a:rPr>
              <a:t>政治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8" name="文本框 15"/>
          <p:cNvSpPr txBox="1"/>
          <p:nvPr/>
        </p:nvSpPr>
        <p:spPr>
          <a:xfrm>
            <a:off x="648307" y="2327081"/>
            <a:ext cx="1066639" cy="438582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  <a:hlinkClick r:id="rId3" action="ppaction://hlinksldjump"/>
              </a:rPr>
              <a:t>殖民地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9" name="文本框 16"/>
          <p:cNvSpPr txBox="1"/>
          <p:nvPr/>
        </p:nvSpPr>
        <p:spPr>
          <a:xfrm>
            <a:off x="802996" y="3028142"/>
            <a:ext cx="996877" cy="43858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军事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0" name="文本框 18"/>
          <p:cNvSpPr txBox="1"/>
          <p:nvPr/>
        </p:nvSpPr>
        <p:spPr>
          <a:xfrm>
            <a:off x="802996" y="3844588"/>
            <a:ext cx="757260" cy="438582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pPr lvl="0" algn="ctr" eaLnBrk="1" hangingPunct="1">
              <a:spcBef>
                <a:spcPct val="20000"/>
              </a:spcBef>
              <a:buNone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  <a:hlinkClick r:id="rId4" action="ppaction://hlinksldjump"/>
              </a:rPr>
              <a:t>赔款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723096" y="1115521"/>
            <a:ext cx="99568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ctr" eaLnBrk="1" hangingPunct="1">
              <a:spcBef>
                <a:spcPct val="20000"/>
              </a:spcBef>
              <a:buNone/>
            </a:pPr>
            <a:r>
              <a:rPr lang="zh-CN" altLang="en-US" sz="2400" b="1" dirty="0">
                <a:solidFill>
                  <a:srgbClr val="FF0000"/>
                </a:solidFill>
                <a:latin typeface="+mj-ea"/>
                <a:ea typeface="+mj-ea"/>
                <a:sym typeface="+mn-ea"/>
                <a:hlinkClick r:id="rId5" action="ppaction://hlinksldjump"/>
              </a:rPr>
              <a:t>领土</a:t>
            </a:r>
            <a:endParaRPr lang="zh-CN" altLang="en-US" sz="2400" b="1" dirty="0">
              <a:solidFill>
                <a:srgbClr val="FF0000"/>
              </a:solidFill>
              <a:latin typeface="+mj-ea"/>
              <a:ea typeface="+mj-ea"/>
              <a:sym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803773" y="206440"/>
            <a:ext cx="3888857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0070C0"/>
                </a:solidFill>
              </a:rPr>
              <a:t>德国 </a:t>
            </a:r>
            <a:r>
              <a:rPr lang="zh-CN" altLang="en-US" sz="2400" b="1" dirty="0" smtClean="0"/>
              <a:t>      被</a:t>
            </a:r>
            <a:r>
              <a:rPr lang="zh-CN" altLang="en-US" sz="2400" b="1" dirty="0"/>
              <a:t>制裁，受到严惩</a:t>
            </a:r>
            <a:endParaRPr lang="zh-CN" altLang="en-US" sz="2400" b="1" dirty="0"/>
          </a:p>
        </p:txBody>
      </p:sp>
      <p:sp>
        <p:nvSpPr>
          <p:cNvPr id="13" name="椭圆 12"/>
          <p:cNvSpPr/>
          <p:nvPr>
            <p:custDataLst>
              <p:tags r:id="rId6"/>
            </p:custDataLst>
          </p:nvPr>
        </p:nvSpPr>
        <p:spPr>
          <a:xfrm>
            <a:off x="8141643" y="1029908"/>
            <a:ext cx="386131" cy="37193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14" name="椭圆 13"/>
          <p:cNvSpPr/>
          <p:nvPr>
            <p:custDataLst>
              <p:tags r:id="rId7"/>
            </p:custDataLst>
          </p:nvPr>
        </p:nvSpPr>
        <p:spPr>
          <a:xfrm>
            <a:off x="4656321" y="2268834"/>
            <a:ext cx="1380044" cy="55507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15" name="椭圆 14"/>
          <p:cNvSpPr/>
          <p:nvPr>
            <p:custDataLst>
              <p:tags r:id="rId8"/>
            </p:custDataLst>
          </p:nvPr>
        </p:nvSpPr>
        <p:spPr>
          <a:xfrm>
            <a:off x="1966130" y="3898851"/>
            <a:ext cx="837643" cy="55507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803771" y="6385"/>
            <a:ext cx="3888857" cy="86177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b="1" dirty="0" smtClean="0">
                <a:solidFill>
                  <a:srgbClr val="0070C0"/>
                </a:solidFill>
              </a:rPr>
              <a:t>英法等国 </a:t>
            </a:r>
            <a:r>
              <a:rPr lang="zh-CN" altLang="en-US" sz="2000" b="1" dirty="0" smtClean="0"/>
              <a:t>      获利</a:t>
            </a:r>
            <a:endParaRPr lang="en-US" altLang="zh-CN" sz="2000" b="1" dirty="0" smtClean="0"/>
          </a:p>
          <a:p>
            <a:pPr>
              <a:lnSpc>
                <a:spcPct val="125000"/>
              </a:lnSpc>
            </a:pPr>
            <a:r>
              <a:rPr lang="zh-CN" altLang="en-US" sz="2000" b="1" dirty="0" smtClean="0">
                <a:solidFill>
                  <a:srgbClr val="0070C0"/>
                </a:solidFill>
              </a:rPr>
              <a:t>美国 </a:t>
            </a:r>
            <a:r>
              <a:rPr lang="zh-CN" altLang="en-US" sz="2000" b="1" dirty="0" smtClean="0"/>
              <a:t>  空手而归</a:t>
            </a:r>
            <a:endParaRPr lang="zh-CN" altLang="en-US" sz="2000" b="1" dirty="0"/>
          </a:p>
        </p:txBody>
      </p:sp>
      <p:sp>
        <p:nvSpPr>
          <p:cNvPr id="17" name="椭圆 16"/>
          <p:cNvSpPr/>
          <p:nvPr>
            <p:custDataLst>
              <p:tags r:id="rId9"/>
            </p:custDataLst>
          </p:nvPr>
        </p:nvSpPr>
        <p:spPr>
          <a:xfrm>
            <a:off x="5723121" y="1270981"/>
            <a:ext cx="837643" cy="55507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618239" y="191051"/>
            <a:ext cx="4751345" cy="4770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b="1" dirty="0" smtClean="0">
                <a:solidFill>
                  <a:srgbClr val="FF0000"/>
                </a:solidFill>
              </a:rPr>
              <a:t>会议的实质：重新瓜分世界的分赃会议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011553" y="1126200"/>
            <a:ext cx="2225284" cy="1088261"/>
            <a:chOff x="1567" y="1367"/>
            <a:chExt cx="3099" cy="3261"/>
          </a:xfrm>
        </p:grpSpPr>
        <p:sp>
          <p:nvSpPr>
            <p:cNvPr id="20" name="椭圆形标注 19"/>
            <p:cNvSpPr/>
            <p:nvPr/>
          </p:nvSpPr>
          <p:spPr>
            <a:xfrm rot="161996">
              <a:off x="1567" y="1367"/>
              <a:ext cx="3057" cy="3261"/>
            </a:xfrm>
            <a:prstGeom prst="wedgeEllipseCallout">
              <a:avLst>
                <a:gd name="adj1" fmla="val -23209"/>
                <a:gd name="adj2" fmla="val 73618"/>
              </a:avLst>
            </a:prstGeom>
            <a:solidFill>
              <a:srgbClr val="FFC000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none" anchor="ctr"/>
            <a:lstStyle/>
            <a:p>
              <a:pPr algn="ctr"/>
              <a:endParaRPr lang="zh-CN" altLang="en-US" sz="21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1" name="文本框 12"/>
            <p:cNvSpPr txBox="1"/>
            <p:nvPr>
              <p:custDataLst>
                <p:tags r:id="rId10"/>
              </p:custDataLst>
            </p:nvPr>
          </p:nvSpPr>
          <p:spPr>
            <a:xfrm>
              <a:off x="1971" y="1937"/>
              <a:ext cx="2695" cy="212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最能体现帝国主义分赃实质</a:t>
              </a:r>
              <a:endParaRPr lang="zh-CN" altLang="en-US" sz="20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 animBg="1"/>
      <p:bldP spid="12" grpId="1" animBg="1"/>
      <p:bldP spid="13" grpId="0" animBg="1"/>
      <p:bldP spid="14" grpId="0" animBg="1"/>
      <p:bldP spid="15" grpId="0" animBg="1"/>
      <p:bldP spid="16" grpId="0" animBg="1"/>
      <p:bldP spid="16" grpId="1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/>
          <p:nvPr/>
        </p:nvSpPr>
        <p:spPr>
          <a:xfrm>
            <a:off x="1737027" y="4239036"/>
            <a:ext cx="6506748" cy="442033"/>
          </a:xfrm>
          <a:prstGeom prst="rect">
            <a:avLst/>
          </a:prstGeom>
          <a:noFill/>
          <a:ln w="9525">
            <a:noFill/>
          </a:ln>
        </p:spPr>
        <p:txBody>
          <a:bodyPr lIns="35999" tIns="35999" rIns="35999" bIns="35999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9925" indent="-32575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022350" indent="-35115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+mn-lt"/>
                <a:ea typeface="+mn-ea"/>
              </a:defRPr>
            </a:lvl3pPr>
            <a:lvl4pPr marL="1339850" indent="-31623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681480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indent="0" eaLnBrk="1" hangingPunct="1">
              <a:spcBef>
                <a:spcPct val="0"/>
              </a:spcBef>
              <a:buClrTx/>
              <a:buSzTx/>
              <a:buNone/>
            </a:pPr>
            <a:r>
              <a:rPr lang="zh-CN" altLang="en-US" sz="2400" b="1" dirty="0">
                <a:latin typeface="Times New Roman" panose="02020603050405020304" pitchFamily="18" charset="0"/>
              </a:rPr>
              <a:t>根据</a:t>
            </a:r>
            <a:r>
              <a:rPr lang="en-US" altLang="zh-CN" sz="2400" b="1" dirty="0">
                <a:latin typeface="Times New Roman" panose="02020603050405020304" pitchFamily="18" charset="0"/>
              </a:rPr>
              <a:t>《</a:t>
            </a:r>
            <a:r>
              <a:rPr lang="zh-CN" altLang="en-US" sz="2400" b="1" dirty="0">
                <a:latin typeface="Times New Roman" panose="02020603050405020304" pitchFamily="18" charset="0"/>
              </a:rPr>
              <a:t>凡尔赛条约</a:t>
            </a:r>
            <a:r>
              <a:rPr lang="en-US" altLang="zh-CN" sz="2400" b="1" dirty="0">
                <a:latin typeface="Times New Roman" panose="02020603050405020304" pitchFamily="18" charset="0"/>
              </a:rPr>
              <a:t>》</a:t>
            </a:r>
            <a:r>
              <a:rPr lang="zh-CN" altLang="en-US" sz="2400" b="1" dirty="0">
                <a:latin typeface="Times New Roman" panose="02020603050405020304" pitchFamily="18" charset="0"/>
              </a:rPr>
              <a:t>规定，德国军用飞机被肢解</a:t>
            </a:r>
            <a:endParaRPr lang="zh-CN" altLang="en-US" sz="2400" b="1" dirty="0">
              <a:latin typeface="Times New Roman" panose="02020603050405020304" pitchFamily="18" charset="0"/>
            </a:endParaRPr>
          </a:p>
        </p:txBody>
      </p:sp>
      <p:pic>
        <p:nvPicPr>
          <p:cNvPr id="7" name="Picture 3" descr="W020100825478778660017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61519" y="911705"/>
            <a:ext cx="5156393" cy="3204114"/>
          </a:xfrm>
          <a:prstGeom prst="rect">
            <a:avLst/>
          </a:prstGeom>
          <a:solidFill>
            <a:srgbClr val="F7F7D1"/>
          </a:solidFill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12921" y="932314"/>
            <a:ext cx="38888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0070C0"/>
                </a:solidFill>
              </a:rPr>
              <a:t>德国 </a:t>
            </a:r>
            <a:r>
              <a:rPr lang="zh-CN" altLang="en-US" sz="2400" b="1" dirty="0" smtClean="0"/>
              <a:t>      被</a:t>
            </a:r>
            <a:r>
              <a:rPr lang="zh-CN" altLang="en-US" sz="2400" b="1" dirty="0"/>
              <a:t>制裁，受到严惩</a:t>
            </a:r>
            <a:endParaRPr lang="zh-CN" altLang="en-US" sz="2400" b="1" dirty="0"/>
          </a:p>
        </p:txBody>
      </p:sp>
      <p:sp>
        <p:nvSpPr>
          <p:cNvPr id="6" name="文本框 20"/>
          <p:cNvSpPr txBox="1"/>
          <p:nvPr/>
        </p:nvSpPr>
        <p:spPr>
          <a:xfrm>
            <a:off x="1911521" y="2809851"/>
            <a:ext cx="3520440" cy="43858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主权受到侵犯，未签字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7" name="文本框 21"/>
          <p:cNvSpPr txBox="1"/>
          <p:nvPr/>
        </p:nvSpPr>
        <p:spPr>
          <a:xfrm>
            <a:off x="665929" y="2809851"/>
            <a:ext cx="1748972" cy="43858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srgbClr val="0070C0"/>
                </a:solidFill>
                <a:sym typeface="+mn-ea"/>
              </a:rPr>
              <a:t>中国</a:t>
            </a:r>
            <a:endParaRPr lang="zh-CN" altLang="en-US" sz="2400" b="1" dirty="0">
              <a:solidFill>
                <a:srgbClr val="0070C0"/>
              </a:solidFill>
              <a:sym typeface="+mn-ea"/>
            </a:endParaRPr>
          </a:p>
        </p:txBody>
      </p:sp>
      <p:sp>
        <p:nvSpPr>
          <p:cNvPr id="8" name="文本框 21"/>
          <p:cNvSpPr txBox="1"/>
          <p:nvPr/>
        </p:nvSpPr>
        <p:spPr>
          <a:xfrm>
            <a:off x="612921" y="1850660"/>
            <a:ext cx="1748972" cy="43858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 smtClean="0">
                <a:solidFill>
                  <a:srgbClr val="0070C0"/>
                </a:solidFill>
                <a:sym typeface="+mn-ea"/>
              </a:rPr>
              <a:t>英法等国</a:t>
            </a:r>
            <a:endParaRPr lang="zh-CN" altLang="en-US" sz="2400" b="1" dirty="0">
              <a:solidFill>
                <a:srgbClr val="0070C0"/>
              </a:solidFill>
              <a:sym typeface="+mn-ea"/>
            </a:endParaRPr>
          </a:p>
        </p:txBody>
      </p:sp>
      <p:sp>
        <p:nvSpPr>
          <p:cNvPr id="9" name="文本框 21"/>
          <p:cNvSpPr txBox="1"/>
          <p:nvPr/>
        </p:nvSpPr>
        <p:spPr>
          <a:xfrm>
            <a:off x="2215870" y="1850660"/>
            <a:ext cx="1748972" cy="43858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 smtClean="0">
                <a:sym typeface="+mn-ea"/>
              </a:rPr>
              <a:t>获利</a:t>
            </a:r>
            <a:endParaRPr lang="zh-CN" altLang="en-US" sz="2400" b="1" dirty="0">
              <a:sym typeface="+mn-ea"/>
            </a:endParaRPr>
          </a:p>
        </p:txBody>
      </p:sp>
      <p:sp>
        <p:nvSpPr>
          <p:cNvPr id="10" name="文本框 21"/>
          <p:cNvSpPr txBox="1"/>
          <p:nvPr/>
        </p:nvSpPr>
        <p:spPr>
          <a:xfrm>
            <a:off x="6463614" y="1863530"/>
            <a:ext cx="793219" cy="43858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 smtClean="0">
                <a:solidFill>
                  <a:srgbClr val="0070C0"/>
                </a:solidFill>
                <a:sym typeface="+mn-ea"/>
              </a:rPr>
              <a:t>美国</a:t>
            </a:r>
            <a:endParaRPr lang="zh-CN" altLang="en-US" sz="2400" b="1" dirty="0">
              <a:solidFill>
                <a:srgbClr val="0070C0"/>
              </a:solidFill>
              <a:sym typeface="+mn-ea"/>
            </a:endParaRPr>
          </a:p>
        </p:txBody>
      </p:sp>
      <p:sp>
        <p:nvSpPr>
          <p:cNvPr id="11" name="文本框 21"/>
          <p:cNvSpPr txBox="1"/>
          <p:nvPr/>
        </p:nvSpPr>
        <p:spPr>
          <a:xfrm>
            <a:off x="7416924" y="1850660"/>
            <a:ext cx="1461186" cy="438582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 smtClean="0">
                <a:sym typeface="+mn-ea"/>
              </a:rPr>
              <a:t>空手而归</a:t>
            </a:r>
            <a:endParaRPr lang="zh-CN" altLang="en-US" sz="2400" b="1" dirty="0">
              <a:sym typeface="+mn-ea"/>
            </a:endParaRPr>
          </a:p>
        </p:txBody>
      </p:sp>
      <p:sp>
        <p:nvSpPr>
          <p:cNvPr id="12" name="上下箭头 11"/>
          <p:cNvSpPr/>
          <p:nvPr/>
        </p:nvSpPr>
        <p:spPr>
          <a:xfrm rot="5400000">
            <a:off x="4922710" y="711919"/>
            <a:ext cx="126683" cy="2842747"/>
          </a:xfrm>
          <a:prstGeom prst="upDownArrow">
            <a:avLst/>
          </a:prstGeom>
          <a:solidFill>
            <a:schemeClr val="tx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33"/>
          <p:cNvSpPr/>
          <p:nvPr>
            <p:custDataLst>
              <p:tags r:id="rId1"/>
            </p:custDataLst>
          </p:nvPr>
        </p:nvSpPr>
        <p:spPr>
          <a:xfrm>
            <a:off x="3911833" y="1583385"/>
            <a:ext cx="2351172" cy="486566"/>
          </a:xfrm>
          <a:prstGeom prst="roundRect">
            <a:avLst>
              <a:gd name="adj" fmla="val 16667"/>
            </a:avLst>
          </a:prstGeom>
          <a:solidFill>
            <a:srgbClr val="800000"/>
          </a:solidFill>
          <a:ln w="9525">
            <a:noFill/>
          </a:ln>
        </p:spPr>
        <p:txBody>
          <a:bodyPr wrap="none" lIns="69769" tIns="34884" rIns="69769" bIns="34884" anchor="t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战胜国之间矛盾</a:t>
            </a:r>
            <a:endParaRPr lang="zh-CN" altLang="en-US" sz="24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上下箭头 13"/>
          <p:cNvSpPr/>
          <p:nvPr/>
        </p:nvSpPr>
        <p:spPr>
          <a:xfrm>
            <a:off x="893941" y="1366264"/>
            <a:ext cx="212616" cy="497266"/>
          </a:xfrm>
          <a:prstGeom prst="upDownArrow">
            <a:avLst/>
          </a:prstGeom>
          <a:solidFill>
            <a:schemeClr val="tx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32"/>
          <p:cNvSpPr/>
          <p:nvPr>
            <p:custDataLst>
              <p:tags r:id="rId2"/>
            </p:custDataLst>
          </p:nvPr>
        </p:nvSpPr>
        <p:spPr>
          <a:xfrm>
            <a:off x="4750912" y="932314"/>
            <a:ext cx="3578352" cy="486566"/>
          </a:xfrm>
          <a:prstGeom prst="roundRect">
            <a:avLst>
              <a:gd name="adj" fmla="val 16667"/>
            </a:avLst>
          </a:prstGeom>
          <a:solidFill>
            <a:srgbClr val="800000"/>
          </a:solidFill>
          <a:ln w="9525">
            <a:noFill/>
          </a:ln>
        </p:spPr>
        <p:txBody>
          <a:bodyPr wrap="none" lIns="69769" tIns="34884" rIns="69769" bIns="34884" anchor="t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战胜国和战败国之间矛盾</a:t>
            </a:r>
            <a:endParaRPr lang="zh-CN" altLang="en-US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上下箭头 15"/>
          <p:cNvSpPr/>
          <p:nvPr/>
        </p:nvSpPr>
        <p:spPr>
          <a:xfrm>
            <a:off x="900277" y="2312585"/>
            <a:ext cx="212616" cy="497266"/>
          </a:xfrm>
          <a:prstGeom prst="upDownArrow">
            <a:avLst/>
          </a:prstGeom>
          <a:solidFill>
            <a:schemeClr val="tx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34"/>
          <p:cNvSpPr/>
          <p:nvPr>
            <p:custDataLst>
              <p:tags r:id="rId3"/>
            </p:custDataLst>
          </p:nvPr>
        </p:nvSpPr>
        <p:spPr>
          <a:xfrm>
            <a:off x="1907228" y="3453447"/>
            <a:ext cx="6043628" cy="486566"/>
          </a:xfrm>
          <a:prstGeom prst="roundRect">
            <a:avLst>
              <a:gd name="adj" fmla="val 16667"/>
            </a:avLst>
          </a:prstGeom>
          <a:solidFill>
            <a:srgbClr val="800000"/>
          </a:solidFill>
          <a:ln w="9525">
            <a:noFill/>
          </a:ln>
        </p:spPr>
        <p:txBody>
          <a:bodyPr wrap="square" lIns="69769" tIns="34884" rIns="69769" bIns="34884" anchor="t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帝国主义国家和殖民地半殖民地国家的矛盾</a:t>
            </a:r>
            <a:endParaRPr lang="zh-CN" altLang="en-US" sz="2400" b="1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bldLvl="0" animBg="1"/>
      <p:bldP spid="14" grpId="0" bldLvl="0" animBg="1"/>
      <p:bldP spid="15" grpId="0" animBg="1"/>
      <p:bldP spid="16" grpId="0" bldLvl="0" animBg="1"/>
      <p:bldP spid="17" grpId="0" animBg="1"/>
    </p:bldLst>
  </p:timing>
</p:sld>
</file>

<file path=ppt/tags/tag1.xml><?xml version="1.0" encoding="utf-8"?>
<p:tagLst xmlns:p="http://schemas.openxmlformats.org/presentationml/2006/main">
  <p:tag name="AS_UNIQUEID" val="1185"/>
  <p:tag name="KSO_WM_BEAUTIFY_FLAG" val=""/>
</p:tagLst>
</file>

<file path=ppt/tags/tag10.xml><?xml version="1.0" encoding="utf-8"?>
<p:tagLst xmlns:p="http://schemas.openxmlformats.org/presentationml/2006/main">
  <p:tag name="AS_UNIQUEID" val="1185"/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AS_UNIQUEID" val="1185"/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AS_UNIQUEID" val="1185"/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AS_UNIQUEID" val="1185"/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AS_UNIQUEID" val="1185"/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AS_UNIQUEID" val="1185"/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AS_UNIQUEID" val="1185"/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UNIT_PLACING_PICTURE_USER_VIEWPORT" val="{&quot;height&quot;:5610,&quot;width&quot;:8354}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UNIT_TABLE_BEAUTIFY" val="smartTable{dffbdf26-c1fb-4539-a11f-9ffa7a32812c}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AS_UNIQUEID" val="1185"/>
  <p:tag name="KSO_WM_BEAUTIFY_FLAG" val="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AS_UNIQUEID" val="1580"/>
  <p:tag name="KSO_WM_BEAUTIFY_FLAG" val=""/>
</p:tagLst>
</file>

<file path=ppt/tags/tag43.xml><?xml version="1.0" encoding="utf-8"?>
<p:tagLst xmlns:p="http://schemas.openxmlformats.org/presentationml/2006/main">
  <p:tag name="AS_UNIQUEID" val="1579"/>
  <p:tag name="KSO_WM_BEAUTIFY_FLAG" val=""/>
</p:tagLst>
</file>

<file path=ppt/tags/tag44.xml><?xml version="1.0" encoding="utf-8"?>
<p:tagLst xmlns:p="http://schemas.openxmlformats.org/presentationml/2006/main">
  <p:tag name="AS_UNIQUEID" val="1581"/>
  <p:tag name="KSO_WM_BEAUTIFY_FLAG" val=""/>
</p:tagLst>
</file>

<file path=ppt/tags/tag45.xml><?xml version="1.0" encoding="utf-8"?>
<p:tagLst xmlns:p="http://schemas.openxmlformats.org/presentationml/2006/main">
  <p:tag name="AS_UNIQUEID" val="1560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BEAUTIFY_FLAG" val=""/>
</p:tagLst>
</file>

<file path=ppt/tags/tag56.xml><?xml version="1.0" encoding="utf-8"?>
<p:tagLst xmlns:p="http://schemas.openxmlformats.org/presentationml/2006/main">
  <p:tag name="AS_UNIQUEID" val="981"/>
</p:tagLst>
</file>

<file path=ppt/tags/tag57.xml><?xml version="1.0" encoding="utf-8"?>
<p:tagLst xmlns:p="http://schemas.openxmlformats.org/presentationml/2006/main">
  <p:tag name="AS_UNIQUEID" val="982"/>
</p:tagLst>
</file>

<file path=ppt/tags/tag58.xml><?xml version="1.0" encoding="utf-8"?>
<p:tagLst xmlns:p="http://schemas.openxmlformats.org/presentationml/2006/main">
  <p:tag name="AS_UNIQUEID" val="979"/>
</p:tagLst>
</file>

<file path=ppt/tags/tag59.xml><?xml version="1.0" encoding="utf-8"?>
<p:tagLst xmlns:p="http://schemas.openxmlformats.org/presentationml/2006/main">
  <p:tag name="AS_UNIQUEID" val="1595"/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KSO_WM_BEAUTIFY_FLAG" val=""/>
</p:tagLst>
</file>

<file path=ppt/tags/tag61.xml><?xml version="1.0" encoding="utf-8"?>
<p:tagLst xmlns:p="http://schemas.openxmlformats.org/presentationml/2006/main">
  <p:tag name="AS_UNIQUEID" val="444"/>
</p:tagLst>
</file>

<file path=ppt/tags/tag62.xml><?xml version="1.0" encoding="utf-8"?>
<p:tagLst xmlns:p="http://schemas.openxmlformats.org/presentationml/2006/main">
  <p:tag name="AS_UNIQUEID" val="2694"/>
</p:tagLst>
</file>

<file path=ppt/tags/tag63.xml><?xml version="1.0" encoding="utf-8"?>
<p:tagLst xmlns:p="http://schemas.openxmlformats.org/presentationml/2006/main">
  <p:tag name="AS_UNIQUEID" val="1487"/>
</p:tagLst>
</file>

<file path=ppt/tags/tag64.xml><?xml version="1.0" encoding="utf-8"?>
<p:tagLst xmlns:p="http://schemas.openxmlformats.org/presentationml/2006/main">
  <p:tag name="AS_UNIQUEID" val="85"/>
</p:tagLst>
</file>

<file path=ppt/tags/tag65.xml><?xml version="1.0" encoding="utf-8"?>
<p:tagLst xmlns:p="http://schemas.openxmlformats.org/presentationml/2006/main">
  <p:tag name="AS_UNIQUEID" val="1488"/>
</p:tagLst>
</file>

<file path=ppt/tags/tag66.xml><?xml version="1.0" encoding="utf-8"?>
<p:tagLst xmlns:p="http://schemas.openxmlformats.org/presentationml/2006/main">
  <p:tag name="AS_UNIQUEID" val="1489"/>
</p:tagLst>
</file>

<file path=ppt/tags/tag67.xml><?xml version="1.0" encoding="utf-8"?>
<p:tagLst xmlns:p="http://schemas.openxmlformats.org/presentationml/2006/main">
  <p:tag name="AS_UNIQUEID" val="1490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9.xml><?xml version="1.0" encoding="utf-8"?>
<p:tagLst xmlns:p="http://schemas.openxmlformats.org/presentationml/2006/main">
  <p:tag name="AS_UNIQUEID" val="1722"/>
</p:tagLst>
</file>

<file path=ppt/tags/tag7.xml><?xml version="1.0" encoding="utf-8"?>
<p:tagLst xmlns:p="http://schemas.openxmlformats.org/presentationml/2006/main">
  <p:tag name="AS_UNIQUEID" val="1185"/>
  <p:tag name="KSO_WM_BEAUTIFY_FLAG" val=""/>
</p:tagLst>
</file>

<file path=ppt/tags/tag70.xml><?xml version="1.0" encoding="utf-8"?>
<p:tagLst xmlns:p="http://schemas.openxmlformats.org/presentationml/2006/main">
  <p:tag name="AS_UNIQUEID" val="1725"/>
</p:tagLst>
</file>

<file path=ppt/tags/tag71.xml><?xml version="1.0" encoding="utf-8"?>
<p:tagLst xmlns:p="http://schemas.openxmlformats.org/presentationml/2006/main">
  <p:tag name="AS_UNIQUEID" val="1726"/>
</p:tagLst>
</file>

<file path=ppt/tags/tag72.xml><?xml version="1.0" encoding="utf-8"?>
<p:tagLst xmlns:p="http://schemas.openxmlformats.org/presentationml/2006/main">
  <p:tag name="AS_UNIQUEID" val="1732"/>
</p:tagLst>
</file>

<file path=ppt/tags/tag73.xml><?xml version="1.0" encoding="utf-8"?>
<p:tagLst xmlns:p="http://schemas.openxmlformats.org/presentationml/2006/main">
  <p:tag name="AS_UNIQUEID" val="1732"/>
</p:tagLst>
</file>

<file path=ppt/tags/tag74.xml><?xml version="1.0" encoding="utf-8"?>
<p:tagLst xmlns:p="http://schemas.openxmlformats.org/presentationml/2006/main">
  <p:tag name="AS_UNIQUEID" val="1732"/>
</p:tagLst>
</file>

<file path=ppt/tags/tag75.xml><?xml version="1.0" encoding="utf-8"?>
<p:tagLst xmlns:p="http://schemas.openxmlformats.org/presentationml/2006/main">
  <p:tag name="AS_UNIQUEID" val="1724"/>
</p:tagLst>
</file>

<file path=ppt/tags/tag76.xml><?xml version="1.0" encoding="utf-8"?>
<p:tagLst xmlns:p="http://schemas.openxmlformats.org/presentationml/2006/main">
  <p:tag name="AS_UNIQUEID" val="1732"/>
</p:tagLst>
</file>

<file path=ppt/tags/tag77.xml><?xml version="1.0" encoding="utf-8"?>
<p:tagLst xmlns:p="http://schemas.openxmlformats.org/presentationml/2006/main">
  <p:tag name="AS_UNIQUEID" val="1732"/>
</p:tagLst>
</file>

<file path=ppt/tags/tag78.xml><?xml version="1.0" encoding="utf-8"?>
<p:tagLst xmlns:p="http://schemas.openxmlformats.org/presentationml/2006/main">
  <p:tag name="AS_UNIQUEID" val="1736"/>
</p:tagLst>
</file>

<file path=ppt/tags/tag79.xml><?xml version="1.0" encoding="utf-8"?>
<p:tagLst xmlns:p="http://schemas.openxmlformats.org/presentationml/2006/main">
  <p:tag name="AS_UNIQUEID" val="1528"/>
</p:tagLst>
</file>

<file path=ppt/tags/tag8.xml><?xml version="1.0" encoding="utf-8"?>
<p:tagLst xmlns:p="http://schemas.openxmlformats.org/presentationml/2006/main">
  <p:tag name="KSO_WM_BEAUTIFY_FLAG" val=""/>
</p:tagLst>
</file>

<file path=ppt/tags/tag80.xml><?xml version="1.0" encoding="utf-8"?>
<p:tagLst xmlns:p="http://schemas.openxmlformats.org/presentationml/2006/main">
  <p:tag name="AS_UNIQUEID" val="4552"/>
</p:tagLst>
</file>

<file path=ppt/tags/tag81.xml><?xml version="1.0" encoding="utf-8"?>
<p:tagLst xmlns:p="http://schemas.openxmlformats.org/presentationml/2006/main">
  <p:tag name="AS_UNIQUEID" val="4554"/>
</p:tagLst>
</file>

<file path=ppt/tags/tag82.xml><?xml version="1.0" encoding="utf-8"?>
<p:tagLst xmlns:p="http://schemas.openxmlformats.org/presentationml/2006/main">
  <p:tag name="AS_UNIQUEID" val="4555"/>
</p:tagLst>
</file>

<file path=ppt/tags/tag83.xml><?xml version="1.0" encoding="utf-8"?>
<p:tagLst xmlns:p="http://schemas.openxmlformats.org/presentationml/2006/main">
  <p:tag name="AS_UNIQUEID" val="4557"/>
</p:tagLst>
</file>

<file path=ppt/tags/tag84.xml><?xml version="1.0" encoding="utf-8"?>
<p:tagLst xmlns:p="http://schemas.openxmlformats.org/presentationml/2006/main">
  <p:tag name="AS_UNIQUEID" val="4558"/>
</p:tagLst>
</file>

<file path=ppt/tags/tag85.xml><?xml version="1.0" encoding="utf-8"?>
<p:tagLst xmlns:p="http://schemas.openxmlformats.org/presentationml/2006/main">
  <p:tag name="AS_UNIQUEID" val="4559"/>
</p:tagLst>
</file>

<file path=ppt/tags/tag86.xml><?xml version="1.0" encoding="utf-8"?>
<p:tagLst xmlns:p="http://schemas.openxmlformats.org/presentationml/2006/main">
  <p:tag name="AS_UNIQUEID" val="4560"/>
</p:tagLst>
</file>

<file path=ppt/tags/tag87.xml><?xml version="1.0" encoding="utf-8"?>
<p:tagLst xmlns:p="http://schemas.openxmlformats.org/presentationml/2006/main">
  <p:tag name="AS_UNIQUEID" val="4561"/>
</p:tagLst>
</file>

<file path=ppt/tags/tag88.xml><?xml version="1.0" encoding="utf-8"?>
<p:tagLst xmlns:p="http://schemas.openxmlformats.org/presentationml/2006/main">
  <p:tag name="AS_UNIQUEID" val="2925"/>
</p:tagLst>
</file>

<file path=ppt/tags/tag89.xml><?xml version="1.0" encoding="utf-8"?>
<p:tagLst xmlns:p="http://schemas.openxmlformats.org/presentationml/2006/main">
  <p:tag name="AS_UNIQUEID" val="2926"/>
</p:tagLst>
</file>

<file path=ppt/tags/tag9.xml><?xml version="1.0" encoding="utf-8"?>
<p:tagLst xmlns:p="http://schemas.openxmlformats.org/presentationml/2006/main">
  <p:tag name="KSO_WM_BEAUTIFY_FLAG" val=""/>
</p:tagLst>
</file>

<file path=ppt/tags/tag90.xml><?xml version="1.0" encoding="utf-8"?>
<p:tagLst xmlns:p="http://schemas.openxmlformats.org/presentationml/2006/main">
  <p:tag name="AS_UNIQUEID" val="4553"/>
</p:tagLst>
</file>

<file path=ppt/tags/tag91.xml><?xml version="1.0" encoding="utf-8"?>
<p:tagLst xmlns:p="http://schemas.openxmlformats.org/presentationml/2006/main">
  <p:tag name="AS_UNIQUEID" val="4556"/>
</p:tagLst>
</file>

<file path=ppt/tags/tag92.xml><?xml version="1.0" encoding="utf-8"?>
<p:tagLst xmlns:p="http://schemas.openxmlformats.org/presentationml/2006/main">
  <p:tag name="AS_UNIQUEID" val="1566"/>
</p:tagLst>
</file>

<file path=ppt/tags/tag9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4.xml><?xml version="1.0" encoding="utf-8"?>
<p:tagLst xmlns:p="http://schemas.openxmlformats.org/presentationml/2006/main">
  <p:tag name="KSO_WPP_MARK_KEY" val="4853b4cf-ab4c-45c5-8c63-bae53d3bbfa4"/>
  <p:tag name="COMMONDATA" val="eyJoZGlkIjoiZmJiZTYyMGM1ZTM0MGJkZWUzZGYyODQ5MGJmNmVjYTgifQ=="/>
  <p:tag name="commondata" val="eyJoZGlkIjoiMDc0YmVkNzIyYTUyMGViMjlkZjRjOWNkOGFjNWZiMmUifQ=="/>
</p:tagLst>
</file>

<file path=ppt/theme/theme1.xml><?xml version="1.0" encoding="utf-8"?>
<a:theme xmlns:a="http://schemas.openxmlformats.org/drawingml/2006/main" name="2_自定义设计方案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Office 经典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课后作业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2989</Words>
  <Application>WPS 演示</Application>
  <PresentationFormat>全屏显示(16:9)</PresentationFormat>
  <Paragraphs>433</Paragraphs>
  <Slides>29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7" baseType="lpstr">
      <vt:lpstr>Arial</vt:lpstr>
      <vt:lpstr>宋体</vt:lpstr>
      <vt:lpstr>Wingdings</vt:lpstr>
      <vt:lpstr>Wingdings</vt:lpstr>
      <vt:lpstr>黑体</vt:lpstr>
      <vt:lpstr>微软雅黑</vt:lpstr>
      <vt:lpstr>等线</vt:lpstr>
      <vt:lpstr>Times New Roman</vt:lpstr>
      <vt:lpstr>Arial Unicode MS</vt:lpstr>
      <vt:lpstr>Calibri</vt:lpstr>
      <vt:lpstr>华文隶书</vt:lpstr>
      <vt:lpstr>方正准圆简体</vt:lpstr>
      <vt:lpstr>Segoe Print</vt:lpstr>
      <vt:lpstr>楷体</vt:lpstr>
      <vt:lpstr>方正北魏楷书_GBK</vt:lpstr>
      <vt:lpstr>Comic Sans MS</vt:lpstr>
      <vt:lpstr>2_自定义设计方案</vt:lpstr>
      <vt:lpstr>课后作业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WIN7</dc:creator>
  <cp:lastModifiedBy>Administrator</cp:lastModifiedBy>
  <cp:revision>306</cp:revision>
  <dcterms:created xsi:type="dcterms:W3CDTF">2017-08-18T03:02:00Z</dcterms:created>
  <dcterms:modified xsi:type="dcterms:W3CDTF">2024-07-03T08:41:41Z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FABB805F8E7D4E27A4C39BFA32692951</vt:lpwstr>
  </property>
</Properties>
</file>